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F706D-B571-4044-90A3-C018B916F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820A7-8ACD-4F1D-B817-B43CFB6BB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67410-871D-489D-8C8A-8F29220A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AA507-E631-4421-BC46-0A52A3204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5FA72-E719-4F59-97CD-289BB580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8E74B-C6B5-493E-8B8B-2B32B65C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75983-B81E-4DFC-840A-B618C93A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7C06C-BB61-405B-86BD-4C112F59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4B157-3F8A-460F-AB27-C3E74C576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EE97A-979B-4DDC-88DA-0179737C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75E5C-0089-4479-BE39-37E198576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00202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航空器和空勤人员课件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空勤人员职责与要求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航空器安全与事故预防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航空器维护与保养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航空器运营与管理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航空器的定义与分类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航空器是指能够依靠空气的反作用力，在空气中飞行的器械。根据用途和飞行原理，航空器可以分为固定翼飞机、旋翼机、飞艇等不同类型。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航空器的结构与组成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器通常由机身、机翼、尾翼、发动机和起落架等部分组成。机身是航空器的主体结构，用于容纳乘客和货物；机翼是产生升力的主要部件；尾翼包括水平尾翼和垂直尾翼，用于保持航空器的稳定；发动机是提供动力的装置；起落架用于支撑航空器在地面上的运行和起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航空器的结构与组成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航空器的性能参数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的性能参数包括最大起飞重量、最大着陆重量、最大航程、最大巡航速度、升限等。最大起飞重量是指航空器起飞时允许的最大重量；最大着陆重量是指航空器降落时允许的最大重量；最大航程是指航空器在满载状态下的最长飞行距离；最大巡航速度是指航空器在最佳燃油消耗状态下飞行的速度；升限是指航空器在最大高度限制下的最大飞行高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航空器的性能参数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空勤人员职责与要求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机长职责与要求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机长职责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机长是航空器的最高指挥官，负责航空器的安全运行和乘客的生命安全。他们需要具备丰富的飞行经验和卓越的领导能力，能够在紧急情况下做出正确的决策。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机长要求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机长需要持有有效的飞行执照，具备高级的飞行技能和知识，熟悉各种飞行规则和程序。他们还需要具备良好的心理素质和身体素质，能够应对各种紧急情况和压力。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副驾驶是机长的助手，协助机长完成飞行任务。他们需要熟悉飞行仪表和航空器系统，能够在机长需要时接管飞行控制权。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副驾驶需要持有有效的飞行执照，具备基本的飞行技能和知识。他们还需要经过严格的培训和考核，能够熟练操作航空器系统和应对紧急情况。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副驾驶职责与要求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副驾驶要求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副驾驶职责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飞行员需要接受全面的培训，包括飞行技能、航空法规、气象知识、紧急程序等。他们还需要通过严格的考核和认证，才能获得飞行执照。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各国政府和国际组织设立了多个飞行员认证机构，如美国联邦航空局、欧洲航空安全局等。这些机构负责制定认证标准和监督认证过程，以确保飞行员具备合格的飞行技能和知识。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飞行员的培训与认证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空乘人员职责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空乘人员负责乘客的安全和舒适度。他们需要熟悉航空服务流程和应急程序，能够在紧急情况下协助乘客疏散和提供急救服务。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空乘人员要求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空乘人员需要经过严格的培训和考核，具备基本的航空知识和服务技能。他们还需要具备良好的沟通能力和应对能力，能够处理各种紧急情况和乘客需求。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其他空勤人员职责与要求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航空器安全与事故预防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https://d.book118.com/235300202222011120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2024-09-23T05:04:38.619</cp:lastPrinted>
  <dcterms:created xsi:type="dcterms:W3CDTF">2024-09-22T21:04:38Z</dcterms:created>
  <dcterms:modified xsi:type="dcterms:W3CDTF">2024-09-22T21:04:40Z</dcterms:modified>
</cp:coreProperties>
</file>