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B2754-8293-476D-B9C7-F620A6C64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ED6B4-8677-4291-95A8-CC5FF5573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80F89-693C-45F6-89C3-797CF52BC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CB545-EEC7-4C61-8DA8-988AB3658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E6CA68-17CD-442D-B756-669292920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6BC96-64A0-46C4-81E2-FC0851E34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D914B-B0A3-49F6-A002-3DDA42C6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A076B-D913-4209-98EF-7362877FA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B0391-7C22-4532-B6CA-10D74EED2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80F76-67F2-43BE-BF6D-2119ECC7B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DB18E-8FEF-4304-9DBA-B094C7ACB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01140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豆制品行业复工报告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豆制品行业现状及影响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豆制品企业复工情况分析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豆制品市场供需变化分析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豆制品行业复工面临的挑战与机遇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2020年新冠疫情爆发，对全球经济造成巨大冲击，豆制品行业也受到严重影响，生产、销售等环节受到诸多限制。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随着疫情逐渐得到控制，豆制品行业开始逐步复苏，但仍面临供应链不稳定、市场需求变化等挑战。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011" b="1101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政府出台一系列扶持政策，支持豆制品行业复工复产，促进行业稳定发展。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分析豆制品行业复工情况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通过对豆制品行业复工情况的调查和分析，了解行业复苏的现状和趋势。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评估疫情对行业的影响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评估疫情对豆制品行业生产、销售等环节的影响程度，为行业复苏提供参考。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提出政策建议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针对豆制品行业复工过程中遇到的问题和挑战，提出相应的政策建议，促进行业稳定发展。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豆制品行业现状及影响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豆制品行业作为食品工业的重要组成部分，近年来市场规模不断扩大，产品种类日益丰富。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豆制品产业链包括原料生产、加工制造、物流配送和终端销售等环节，各环节紧密关联。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豆制品行业内企业数量众多，但龙头企业市场份额占比较大，呈现出一定的集中化趋势。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豆制品行业现状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疫情期间，消费者对于健康、安全、便捷等方面的需求提升，对豆制品的品质和安全性要求更高。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生产受阻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疫情期间，部分豆制品企业因员工返岗受限、原料供应不足等原因导致生产受阻。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物流受限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疫情对物流运输造成了一定影响，导致豆制品运输成本上升、时效性降低。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疫情对豆制品行业的影响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随着疫情得到有效控制，豆制品企业陆续开始复工复产，整体复工进度良好。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政府出台了一系列扶持政策，如减免税费、提供贷款支持等，助力豆制品企业渡过难关。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豆制品企业在复工过程中，积极探索新的生产模式、销售渠道和产品创新，以适应市场需求变化。例如，加大线上销售力度、推出健康功能性产品等。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豆制品行业复工情况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豆制品企业复工情况分析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复工企业数量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根据最新统计数据，截至报告日期，全国范围内已有超过80%的豆制品企业实现复工，复工企业数量达到1200家以上。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复工企业占比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在豆制品行业中，大型企业复工率较高，达到90%以上；中型企业复工率约为80%；小型企业复工率相对较低，但也超过了60%。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复工企业数量及占比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产能恢复率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随着企业逐步复工，豆制品行业产能恢复率不断提升。目前，行业整体产能恢复率已达到85%以上。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不同规模企业产能恢复差异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大型企业由于自身实力较强、资源充足，产能恢复较快，普遍达到90%以上；中型企业产能恢复率约为80%；小型企业受资金、原料等限制，产能恢复相对较慢，平均恢复率在70%左右。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复工企业产能恢复情况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https://d.book118.com/235301140044011104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2024-09-13T22:04:57.294</cp:lastPrinted>
  <dcterms:created xsi:type="dcterms:W3CDTF">2024-09-13T14:04:57Z</dcterms:created>
  <dcterms:modified xsi:type="dcterms:W3CDTF">2024-09-13T14:04:59Z</dcterms:modified>
</cp:coreProperties>
</file>