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2960-14EF-4733-8FF6-38DFB6D4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ED511-1EB6-411F-A5E5-FB073144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FC91C-18D8-400E-ADC6-4CC0D10D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D62C2-E889-430E-BAF7-9C552AD4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0E8BB-306B-4B8B-B36A-CC198D8C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04CF1-FE6A-44F7-B630-2B96603BC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021B6-C64F-427B-8018-DBC90498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0AC87-1168-4B88-9616-2045BAFC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E98C4-F625-4BFF-84CA-37855F57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E2B2D-4A25-4E96-AFAC-CF0FD93A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3DB99-F237-4CA4-B323-3D4878D81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13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农产品加工行业市场前景分析与机遇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政策环境与法规影响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技术创新与产业升级趋势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市场机遇与挑战并存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农产品加工行业定义及分类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农产品加工行业是指将农业生产的原材料，如谷物、蔬菜、水果、畜禽产品等，通过物理、化学或生物技术手段进行加工处理，转化为食品、饮料、饲料等产品的行业。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根据加工对象和产品类型，农产品加工行业可分为粮油加工、果蔬加工、畜禽产品加工、水产品加工等多个子行业。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我国农产品加工行业经历了从手工作坊到现代工业化生产的转变，近年来在政策扶持和技术创新的推动下，行业规模持续扩大，加工水平不断提高。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目前，我国农产品加工行业已形成较为完整的产业链，涵盖原料生产、收购、加工、销售等多个环节。行业内的企业数量众多，但整体实力参差不齐，部分龙头企业已具备较强的国际竞争力。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随着我国农产品加工行业的实力不断提升，将有更多企业走出国门，参与国际竞争与合作，拓展海外市场。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随着消费者对食品安全和品质的要求不断提高，农产品加工行业将加快产业升级步伐，推动绿色、有机、高端产品的发展。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新技术、新工艺的不断涌现将为农产品加工行业带来新的发展机遇，如超高压处理、脉冲电场杀菌等技术的应用将提高产品品质和生产效率。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品牌将成为农产品加工企业核心竞争力的重要组成部分，企业将加大品牌建设力度，提高品牌知名度和美誉度。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食品工业需求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随着人们对食品安全和健康的关注度不断提高，食品工业对优质、安全、健康的农产品原料的需求不断增加。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畜牧业需求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畜牧业的发展对农产品加工行业提供了广阔的市场空间，如饲料加工、草料加工等。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酿造业需求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酿造业是农产品加工的重要应用领域之一，对农产品原料有着稳定的需求。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健康消费观念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消费者越来越注重健康饮食，对农产品加工品的健康属性更加关注。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品牌消费意识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消费者对品牌的认知度和忠诚度不断提高，对知名品牌的农产品加工品更加信赖。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消费者追求方便快捷的生活方式，对即食、易携带的农产品加工品有较大需求。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消费者行为及心理特征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消费者对农产品加工品的个性化需求不断增加，如定制化、多样化等。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绿色有机趋势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随着环保意识的提高，消费者对绿色有机农产品加工品的需求不断增加。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农产品加工品的销售渠道逐渐从线下向线上转移，线上线下融合的趋势日益明显。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专注于农产品深加工，拥有先进的生产线和技术，产品在市场上具有良好口碑。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以农产品初加工为主，注重品牌建设和市场营销，拥有广泛的销售网络。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涉及农产品全产业链，包括生产、加工、销售等，具有一体化经营优势。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行业内主要企业概述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部分企业存在生产规模较小、技术水平落后等问题，难以适应市场需求变化。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国际农产品价格波动、政策法规变化等因素可能对企业经营产生不利影响。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随着消费者对健康、绿色、有机等概念的关注度提高，高品质农产品加工品具有广阔市场前景。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各企业在技术、品牌、市场等方面具有一定优势，能够形成差异化竞争。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企业与高校、科研机构合作，共同研发新技术、新产品，提高核心竞争力。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构建产业联盟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行业内企业可组建产业联盟，实现资源共享、优势互补，共同应对市场挑战。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积极开拓海外市场，提高我国农产品加工品的国际知名度和竞争力。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顺应市场需求变化，加快产业升级步伐，提高产品质量和附加值。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合作与协同发展策略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政策环境与法规影响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https://d.book118.com/235301334141011101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2024-09-09T22:01:21.713</cp:lastPrinted>
  <dcterms:created xsi:type="dcterms:W3CDTF">2024-09-09T14:01:21Z</dcterms:created>
  <dcterms:modified xsi:type="dcterms:W3CDTF">2024-09-09T14:01:23Z</dcterms:modified>
</cp:coreProperties>
</file>