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CA3DC-0D93-4136-8089-EF1AE732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F5D0-C474-4F62-9D06-B599AA32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2D562-07BD-4558-8AC2-E78F646E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BE297-0770-4AEC-BE7F-43C20B42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CBFF9-F539-4910-9AC7-0FE8E0D46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B919D-D1B3-4842-9809-672373EC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0B956-DCE2-4395-8C6E-384D6A44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9B639-1621-4EE9-95D7-8A85F6FD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0014D-B523-42DF-AFA2-441B32CD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7EC1-D630-4BDA-A0FD-8ACF6623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36E2E-BF47-4633-8489-534693750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13411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幼儿园园长学习档案与档案管理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学习档案的内容与分类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档案管理的原则与方法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学习档案的建立与整理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档案的保存与利用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提升幼儿园教育质量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促进园长专业发展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加强幼儿园管理规范化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通过建立园长学习档案，可以记录园长的学习历程和成果，为幼儿园教育质量的提升提供有力支持。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档案管理有助于园长系统梳理自己的知识和经验，形成专业成长轨迹，为未来的职业发展打下基础。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建立完善的档案管理制度，有助于提高幼儿园管理的规范化和科学化水平。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保障档案的真实性和完整性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为决策提供支持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提高档案利用效率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推动幼儿园文化建设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档案管理的重要性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档案管理能够确保园长学习档案的真实性和完整性，避免信息的丢失和篡改。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通过档案管理，可以方便快捷地检索和查阅档案，提高档案利用效率和管理水平。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档案管理可以为幼儿园的管理和决策提供数据支持和参考依据，提高决策的科学性和准确性。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档案管理是幼儿园文化建设的重要组成部分，可以促进幼儿园文化的传承和发展。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学习档案的内容与分类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学习计划与目标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园长个人学习档案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包括姓名、性别、年龄、学历、工作经历等；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记录园长参加的各类培训、研讨会、学术活动等，包括时间、地点、主题、主要内容、所获证书等；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明确园长的学习计划、目标及实现情况。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展示园长在学习过程中的心得、体会、论文、案例等成果；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教职工基本信息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教职工培训学习档案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记录教职工参加的各类培训、研讨会、学术活动等，包括时间、地点、主题、主要内容、所获证书等；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包括姓名、性别、年龄、学历、工作经历等；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对教职工参加培训后的效果进行评估，包括知识掌握情况、技能提升程度等。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展示教职工在培训过程中的心得、体会、论文、案例等成果；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在园表现记录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成长变化记录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幼儿成长档案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包括姓名、性别、年龄、家庭背景等；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记录幼儿在园期间的表现，包括学习、生活、社交等方面；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记录幼儿在不同阶段的成长变化，如身体发育、智力发展、情感变化等；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记录幼儿园与家庭共同育儿的过程和成果，如家长会、家访、亲子活动等。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档案管理的原则与方法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可利用性原则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档案管理的原则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确保档案内容的完整性，包括园长的学习计划、学习记录、学习成果等各个方面。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对档案进行分类、编目和整理，形成系统化的管理体系，方便查询和利用。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对于涉及个人隐私和幼儿园机密的档案内容，要进行严格的保密管理，确保信息安全。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档案管理要为幼儿园的发展和园长的专业成长服务，提供必要的信息支持和参考。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https://d.book118.com/235301341143011101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2024-09-09T23:03:10.936</cp:lastPrinted>
  <dcterms:created xsi:type="dcterms:W3CDTF">2024-09-09T15:03:10Z</dcterms:created>
  <dcterms:modified xsi:type="dcterms:W3CDTF">2024-09-09T15:03:12Z</dcterms:modified>
</cp:coreProperties>
</file>