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1C8FE-D86D-404F-9ABA-BB882F791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80A0B-4ACF-42AF-899C-9ABC6BF36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B97A5-6EF6-40DB-8EE6-EF72E59DC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AFC14-3A73-43FD-A774-012830819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D0B810-CEBD-4D60-B792-69C91D361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AB9684-3A90-4259-B538-585A106B0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A7E1A8-65AE-4D4F-9EC6-E629E28E2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D792D1-E507-493C-B0D6-C3104D747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212D4-4248-4C0A-B5C0-BB1D02FD0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22D43-E333-4258-AA26-4B3E4A876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54FDB-29A9-4E69-AEBF-5EEA4F3FB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031001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预防拐骗PPT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拐骗的危害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拐骗的常见手段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如何预防拐骗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遇到拐骗的应对措施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拐骗的预防教育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社会共同努力防止拐骗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拐骗的危害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儿童是社会的弱势群体，缺乏自我保护意识和能力，容易成为拐骗的目标。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儿童拐骗不仅对儿童本人造成身心伤害，还会对家庭和社会造成巨大的经济损失和精神负担。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儿童拐骗的严重性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823" r="248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3" r="308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拐骗对社会的危害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拐骗事件的发生会影响社会信任和人际关系，破坏社会和谐和团结。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拐骗事件的发生会影响社会稳定和治安，引发社会恐慌和不安。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875" b="7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儿童被拐后可能会遭受身体伤害、性侵犯、精神折磨等严重后果。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拐骗事件还可能导致家庭破裂、社会矛盾激化等严重后果。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拐骗事件的严重后果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拐骗的常见手段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利用孩子的好奇心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骗子可能会利用孩子的好奇心，在公共场所如公园、商场等，通过做一些新奇的动作或展示有趣的东西来吸引孩子的注意力。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教育孩子在公共场所不要轻易相信陌生人，不要跟陌生人走，不要接受陌生人的东西。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930" b="269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骗子可能会假冒孩子的亲人或老师，通过电话或网络与孩子联系，骗取孩子的信任，然后诱骗孩子前往某个地方。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教育孩子不要轻易相信陌生人的话，尤其是那些自称是熟人的人。如果接到这样的电话或信息，应该及时与真正的亲人或老师进行核实。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假冒熟人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336" r="2833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骗子可能会利用孩子对物质的渴望，通过给予孩子一些小礼物或金钱来诱惑孩子跟他们走。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教育孩子不要接受陌生人的礼物或金钱，更不要因为这些东西而跟陌生人走。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给予物质诱惑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骗子可能会在公共场所假装遇到困难，需要孩子的帮助，利用孩子的同情心来骗取孩子的信任和注意力。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教育孩子在公共场所遇到陌生人求助时，应该及时与家长或老师进行核实，不要轻易相信陌生人的话。同时，家长和老师也应该提高警惕，注意孩子的安全。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假装求助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如何预防拐骗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告诉孩子安全的重要性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家长和老师应该经常向孩子强调安全意识，让他们明白安全是最重要的，让他们时刻保持警惕。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给孩子讲述安全知识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家长和老师可以通过故事、动画等形式向孩子传授安全知识，让他们了解如何避免危险和应对紧急情况。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提高孩子的安全意识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告诉孩子不要接受陌生人的东西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家长和老师应该告诉孩子，不要接受陌生人的任何东西，包括食物、玩具等，以免被坏人利用。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教会孩子如何拒绝陌生人的要求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家长和老师应该教会孩子如何拒绝陌生人的要求，比如不要跟陌生人走，不要陌生人的电话号码等。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教会孩子拒绝陌生人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https://d.book118.com/235303100120011112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2024-09-18T15:40:18.725</cp:lastPrinted>
  <dcterms:created xsi:type="dcterms:W3CDTF">2024-09-18T07:40:18Z</dcterms:created>
  <dcterms:modified xsi:type="dcterms:W3CDTF">2024-09-18T07:40:20Z</dcterms:modified>
</cp:coreProperties>
</file>