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A83A82-56D1-47B5-B75E-4EC76DC613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CB38CC-F1E3-4269-85FA-C06BD747B7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3A864A-1FE4-4E87-AB70-03D06FAD48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07F643-CF4D-442E-B118-EB92CA9B4C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B655DA-3B7A-43A2-B1D2-5961AD71BF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86B41C-D85D-4744-AC14-DE94863BA5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BE99BC-BD10-440A-9A98-0BC14AFDCE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B4DF42-A358-4EF4-B10A-52E12CB1CC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45A128-1899-4006-A016-F70F6CFEEB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B81F7D-1D38-4852-99EC-221FC9C0D7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DF3714-0C86-4943-B01E-479668C398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5310034312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心理护理研究新进展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心理护理概述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心理护理研究的新进展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心理护理在特定领域的应用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未来心理护理研究的方向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心理护理概述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0339" b="20339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8863" b="18863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412666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心理护理涉及多个领域，包括心理学、医学、护理学和社会学等，需要专业人员进行实施。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1926781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心理护理是指通过一系列措施来减轻患者的心理压力、改善情绪状态和认知功能，从而促进患者的康复和心理健康。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0205" b="30205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心理护理应以患者为中心，尊重患者的意愿和人格，保护患者的隐私和权益，同时要遵循科学、安全和有效的原则。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通过心理护理，帮助患者缓解焦虑、抑郁等负面情绪，提高其应对能力和自我调节能力，促进患者的康复和心理健康。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心理护理的目标和原则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1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0372" r="10372"/>
          <a:stretch>
            <a:fillRect/>
          </a:stretch>
        </p:blipFill>
        <p:spPr>
          <a:xfrm>
            <a:off x="6099052" y="1665911"/>
            <a:ext cx="5058968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4" y="1933035"/>
            <a:ext cx="4276714" cy="159713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心理护理对于患者的康复和心理健康具有重要意义，能够提高患者的生存质量和生活质量。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4" y="3640012"/>
            <a:ext cx="4276714" cy="156157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在现代医学中，心理护理已经成为治疗和康复过程中不可或缺的一部分，对于多种疾病的治疗和康复都有积极的影响。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心理护理研究的新进展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随着心理学和护理学的发展，心理护理的方法越来越多样化，如认知行为疗法、家庭疗法、艺术疗法等，这些方法能够针对不同患者的需求提供个性化的心理护理。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借助现代科技手段，如虚拟现实技术、人工智能等，心理护理的方法和技术得以不断创新，提高了心理护理的效率和效果。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心理护理方法的多元化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心理护理技术的科技化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心理护理方法的创新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传统的心理护理理论主要基于心理学的基本理论，而现代的心理护理理论则更加注重跨学科的整合，如结合社会学、人类学、哲学等学科的理论，构建更为全面的心理护理理论体系。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心理护理理论的整合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越来越多的研究者开始对心理护理理论进行实证研究，通过科学的实验设计和数据分析，验证心理护理理论的有效性和可靠性，为心理护理实践提供更为科学的依据。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心理护理理论的实证研究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心理护理理论的发展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心理护理实践的普及化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随着人们对心理健康的重视程度不断提高，心理护理实践逐渐普及化，越来越多的医疗机构、学校、社区等场所开始提供心理护理服务，满足不同人群的心理健康需求。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心理护理实践的专业化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为了提高心理护理实践的水平，对心理护理人员的专业培训和资格认证逐渐加强，要求心理护理人员具备专业的知识和技能，确保心理护理实践的科学性和有效性。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心理护理实践的改进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心理护理在特定领域的应用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https://d.book118.com/235310034312011100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2024-09-08T21:16:12.835</cp:lastPrinted>
  <dcterms:created xsi:type="dcterms:W3CDTF">2024-09-08T13:16:12Z</dcterms:created>
  <dcterms:modified xsi:type="dcterms:W3CDTF">2024-09-08T13:16:14Z</dcterms:modified>
</cp:coreProperties>
</file>