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AB990-A3C0-4A2C-9394-12ACF1F5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DB438-DF7B-4C3D-B252-7DEAB0E0B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41A83-8DB4-4F5F-BEAF-649FAC19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A3429-2CB1-44DF-9DA0-06D66EA1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BD1B3-8440-402C-ABD2-54FDBEAD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111A7-1B0A-4D1C-8896-772F4A91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8AAC2-96D8-484F-9642-043587C2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DB2E7-BCC5-474B-846D-F9726654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3757B-8FF5-4901-ABC9-E9D1DCF9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085F-5DFC-4923-B939-85535478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3DEB3-C3D4-450A-843E-7CC5B25D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11213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关于护理专业的ppt大纲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护理专业的核心课程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护理专业的职业前景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83" r="29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护理专业是培养具备医学、预防保健、人文社会科学等多方面知识和技能的综合性应用型人才的专业。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护理专业注重实践操作能力，强调对病人的人文关怀和全面护理，致力于提高病人的生活质量。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随着社会老龄化、慢性病增多等问题的出现，护理专业的需求量越来越大，对于保障人民的健康起着至关重要的作用。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护理专业是医疗保健体系中不可或缺的一环，与医生、药师等职业共同协作，为病人提供全方位的医疗服务。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医疗保健体系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护理专业起源于古代的医疗护理实践，随着医学和社会的不断发展，逐渐形成了专业化的学科体系。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现代护理专业不断向着专业化、规范化、国际化的方向发展，护理教育体系不断完善，护理实践范围和服务领域不断扩大。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护理专业的核心课程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50" r="23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掌握医学基础知识是护理专业学生的基本要求，有助于更好地理解疾病的发生、发展和治疗。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医学基础知识包括解剖学、生理学、病理学、药理学等，是护理人员对患者进行诊断、治疗和护理的基础。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护理技能与实践是护理专业教育的核心内容，强调实际操作和临床应用。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包括基础护理技能、急救技能、重症护理技能等，以及如何在不同临床情境下运用护理技能。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护理管理与领导力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培养护理专业学生的管理和领导能力，以应对现代医疗团队的协作需求。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涵盖护理管理理论、团队建设、护理质量控制等方面的知识，以及如何提升个人和团队的领导力。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强化护理专业学生的伦理观念和法律意识，确保在工作中遵循道德和法律规定。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涉及医疗伦理、隐私保护、患者权益等方面的知识，以及医疗事故处理和预防的法律要求。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护理专业的职业前景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临床护理是护理专业的主要职业方向，包括医院、诊所、养老院等医疗机构中的护理工作。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临床护理需要具备扎实的护理技能和专业知识，能够为病人提供专业的护理服务，如病情监测、治疗配合、生活护理等。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随着医疗技术的不断发展，临床护理也需要不断更新知识和技能，以适应新的治疗方法和护理需求。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https://d.book118.com/235311213300011122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2024-09-26T07:47:28.997</cp:lastPrinted>
  <dcterms:created xsi:type="dcterms:W3CDTF">2024-09-25T23:47:29Z</dcterms:created>
  <dcterms:modified xsi:type="dcterms:W3CDTF">2024-09-25T23:47:31Z</dcterms:modified>
</cp:coreProperties>
</file>