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4B1A4F-5240-47CE-AA3A-2A5D79AFF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DF1D1C-AF19-4749-B778-CB3BCFD779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0401AC-C2E1-4F35-BD7F-4AA0B15A7A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406E4E-703E-4856-9EFD-7E1F13D8F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F096273-26F0-4EF1-8831-5831B0259A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FBEBA3-69DC-403B-BEF8-93E741649F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6FF98E-67B7-4A29-AA40-6D7C2E3D94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13DF94-70A9-45F3-93E9-3526B6C9C8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07AD34-35CB-4166-97F5-62EE3525EB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89510A-CE8E-4F17-9971-376639C9F0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70CE8C-CB9F-4688-9386-3F1F2612A2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5311334121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羊水混浊新生儿护理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59816" y="5259787"/>
            <a:ext cx="320040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羊水混浊的原因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羊水混浊对新生儿的影响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羊水混浊新生儿的护理措施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羊水混浊新生儿的预防保健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羊水混浊新生儿的常见问题及处理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羊水混浊的原因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胎儿成熟度越高，羊水中的胎脂、毳毛、胆汁和胃肠道分泌物等杂质就越多，从而导致羊水混浊。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一般来说，妊娠晚期羊水混浊的情况较为常见，这是由于胎儿的皮肤、脂肪腺、汗腺等成熟，胎脂分泌增多所致。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8924" b="28924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羊水混浊程度与胎儿成熟度成正比，但需要排除其他可能导致羊水混浊的因素。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胎儿成熟度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胎儿缺氧可能是由于脐带受压、胎盘早剥、子宫收缩过强等情况引起，需要密切监测并及时处理。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缺氧会导致胎儿代谢产物增加，如乳酸、二氧化碳等，进一步加重羊水混浊程度。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522" r="452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当胎儿缺氧时，会启动应急机制，导致肺泡表面活性物质分泌减少，使羊水变得粘稠和混浊。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胎儿缺氧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当胎儿出现宫内窘迫时，会排出胎便到羊水中，导致羊水混浊。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胎便中含有大量胆红素、胎毛、胎脂等成分，会使羊水呈现黄绿色或黄褐色。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胎儿胎便排出是胎儿宫内窘迫的征象之一，需要密切监测并及时处理。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胎儿胎便排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羊水混浊对新生儿的影响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胎儿在子宫内因缺氧而发生危险状况。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可能由于羊水过少、胎粪污染严重等原因导致。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需要及时进行剖宫产手术，缓解胎儿窘迫状况。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胎儿窘迫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331" b="1833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8663" b="2866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新生儿吸入性肺炎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新生儿吸入被胎粪污染的羊水，引发肺部感染。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症状包括气促、发绀、吐沫等，严重时可能导致呼吸衰竭。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需要及时清理呼吸道，给予抗生素和呼吸支持等治疗。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新生儿出生后无法建立正常呼吸，导致缺氧和二氧化碳潴留。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可能由于羊水胎粪污染、胎儿窘迫等原因导致。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需要及时进行呼吸道清理和复苏，确保新生儿呼吸通畅。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0010" r="10010"/>
          <a:stretch>
            <a:fillRect/>
          </a:stretch>
        </p:blipFill>
        <p:spPr>
          <a:xfrm>
            <a:off x="4779590" y="1569037"/>
            <a:ext cx="2635073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新生儿窒息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羊水混浊新生儿的护理措施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https://d.book118.com/235311334121011111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2024-09-17T02:42:02.991</cp:lastPrinted>
  <dcterms:created xsi:type="dcterms:W3CDTF">2024-09-16T18:42:03Z</dcterms:created>
  <dcterms:modified xsi:type="dcterms:W3CDTF">2024-09-16T18:42:04Z</dcterms:modified>
</cp:coreProperties>
</file>