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8E68C-FC82-4482-9912-1DE888E74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87DEB-107F-4DB5-858D-29BBD656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5571B-7071-4102-9819-85848199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698CE-4898-4FCF-8522-FD13BC0D3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4D6F3-21AB-481D-8FF9-93A63627B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3E7B38-898C-4A0F-A578-6BB12C10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0900EE-8C8B-41AF-8A8C-CD639491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C5051-C712-440D-9B37-629ACDFB0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E008D-1BE2-46A5-8E74-D96FEB2B5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6C7DE-2346-4DAD-A42E-F37760A9A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B6C6B-C7EE-4B94-9C4D-D0C246756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1460" dist="101600" dir="5400000" algn="bl" rotWithShape="0">
                    <a:srgbClr val="141414">
                      <a:alpha val="6000"/>
                    </a:srgbClr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1460" dist="101600" dir="5400000" algn="bl" rotWithShape="0">
                    <a:srgbClr val="DDDDDD">
                      <a:alpha val="25000"/>
                    </a:srgbClr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131113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脊髓损伤患者的家庭环境改造和辅助器具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5394325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5468937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脊髓损伤患者家庭环境改造的重要性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9" name="序号"/>
          <p:cNvSpPr txBox="1"/>
          <p:nvPr>
            <p:custDataLst>
              <p:tags r:id="rId4"/>
            </p:custDataLst>
          </p:nvPr>
        </p:nvSpPr>
        <p:spPr>
          <a:xfrm>
            <a:off x="8984851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0" name="项标题"/>
          <p:cNvSpPr txBox="1"/>
          <p:nvPr>
            <p:custDataLst>
              <p:tags r:id="rId5"/>
            </p:custDataLst>
          </p:nvPr>
        </p:nvSpPr>
        <p:spPr>
          <a:xfrm>
            <a:off x="9059463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选择适合的辅助器具的注意事项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22" name="序号"/>
          <p:cNvSpPr txBox="1"/>
          <p:nvPr>
            <p:custDataLst>
              <p:tags r:id="rId6"/>
            </p:custDataLst>
          </p:nvPr>
        </p:nvSpPr>
        <p:spPr>
          <a:xfrm>
            <a:off x="6591167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3" name="项标题"/>
          <p:cNvSpPr txBox="1"/>
          <p:nvPr>
            <p:custDataLst>
              <p:tags r:id="rId7"/>
            </p:custDataLst>
          </p:nvPr>
        </p:nvSpPr>
        <p:spPr>
          <a:xfrm>
            <a:off x="6665779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脊髓损伤患者家庭环境改造的要点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25" name="序号"/>
          <p:cNvSpPr txBox="1"/>
          <p:nvPr>
            <p:custDataLst>
              <p:tags r:id="rId8"/>
            </p:custDataLst>
          </p:nvPr>
        </p:nvSpPr>
        <p:spPr>
          <a:xfrm>
            <a:off x="778800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6" name="项标题"/>
          <p:cNvSpPr txBox="1"/>
          <p:nvPr>
            <p:custDataLst>
              <p:tags r:id="rId9"/>
            </p:custDataLst>
          </p:nvPr>
        </p:nvSpPr>
        <p:spPr>
          <a:xfrm>
            <a:off x="786262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脊髓损伤患者辅助器具的种类和作用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3" name="序号"/>
          <p:cNvSpPr txBox="1"/>
          <p:nvPr>
            <p:custDataLst>
              <p:tags r:id="rId10"/>
            </p:custDataLst>
          </p:nvPr>
        </p:nvSpPr>
        <p:spPr>
          <a:xfrm>
            <a:off x="1018169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8" name="项标题"/>
          <p:cNvSpPr txBox="1"/>
          <p:nvPr>
            <p:custDataLst>
              <p:tags r:id="rId11"/>
            </p:custDataLst>
          </p:nvPr>
        </p:nvSpPr>
        <p:spPr>
          <a:xfrm>
            <a:off x="1025630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成功案例分享和经验总结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2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脊髓损伤患者家庭环境改造的重要性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提高患者生活质量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心理支持：减轻患者心理压力，增强自信心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家庭环境改造：为患者提供安全、舒适的生活环境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辅助器具：帮助患者完成日常生活活动，提高自理能力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社会参与：帮助患者参与社会活动，提高生活质量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促进患者康复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家庭环境改造：为患者提供安全、舒适的生活环境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辅助器具：帮助患者完成日常生活活动，提高生活质量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心理支持：减轻患者心理压力，增强康复信心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社会参与：帮助患者融入社会，提高社会适应能力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降低并发症风险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脊髓损伤患者在家庭环境中容易发生跌倒、烫伤等意外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家庭环境改造可以降低这些意外的发生率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改造后的家庭环境更利于患者进行日常活动，减少依赖性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家庭环境改造还可以提高患者的生活质量，减轻家庭负担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脊髓损伤患者家庭环境改造的要点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安全性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地面防滑：选择防滑材料，如防滑地砖、地毯等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扶手设置：在楼梯、卫生间等处设置扶手，便于患者支撑和保持平衡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家具摆放：避免家具过于密集，留出足够的空间供患者活动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照明设计：保证室内光线充足，避免光线过暗导致患者摔倒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便利性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64357" y="1927235"/>
            <a:ext cx="699995" cy="203564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82488" y="4195522"/>
            <a:ext cx="665443" cy="182773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801036" y="2592466"/>
            <a:ext cx="1827733" cy="27582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96000" y="2069784"/>
            <a:ext cx="2035646" cy="9788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01036" y="3172667"/>
            <a:ext cx="1827733" cy="1646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空间布局：合理规划，保证轮椅通行无阻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45878" y="1926610"/>
            <a:ext cx="699995" cy="20368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63384" y="4195522"/>
            <a:ext cx="665443" cy="182773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5181932" y="2592466"/>
            <a:ext cx="1827733" cy="27582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5077521" y="2069784"/>
            <a:ext cx="2036838" cy="9788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81932" y="3172667"/>
            <a:ext cx="1827733" cy="1646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照明设计：保证室内光线充足，方便轮椅使用者看清环境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37264" y="1957870"/>
            <a:ext cx="699995" cy="203564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55395" y="4225533"/>
            <a:ext cx="665443" cy="182892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7373318" y="2623101"/>
            <a:ext cx="1828924" cy="27582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7269532" y="2100420"/>
            <a:ext cx="2035646" cy="9788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73318" y="3203303"/>
            <a:ext cx="1827733" cy="1646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地面处理：选择防滑、易于清洁的地面材料，如木地板、地毯等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54492" y="1937864"/>
            <a:ext cx="699995" cy="203564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72624" y="4206776"/>
            <a:ext cx="665443" cy="182773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991797" y="2602469"/>
            <a:ext cx="1827733" cy="27582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886761" y="2080413"/>
            <a:ext cx="2035646" cy="9788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90547" y="3182671"/>
            <a:ext cx="1827733" cy="1646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家具选择：选择适合轮椅使用者的家具，如可调节高度的桌子、床等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28025" y="1957870"/>
            <a:ext cx="699995" cy="203564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145531" y="4225533"/>
            <a:ext cx="665443" cy="182892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9563454" y="2623101"/>
            <a:ext cx="1828924" cy="27582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9460293" y="2100420"/>
            <a:ext cx="2035646" cy="9788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563454" y="3203303"/>
            <a:ext cx="1827733" cy="1646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辅助器具：配备必要的辅助器具，如扶手、抓杆等，帮助轮椅使用者独立生活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舒适性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938020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6000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空间布局：合理规划，保证活动空间充足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733620" y="2828312"/>
            <a:ext cx="1582624" cy="11207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7594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4319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家具选择：选择舒适、安全的家具，避免尖锐棱角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561939" y="2828312"/>
            <a:ext cx="1582624" cy="11207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5286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2639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地面处理：采用防滑、柔软的地面材料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390258" y="2828312"/>
            <a:ext cx="1582624" cy="11207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3605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0958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照明设计：充足、柔和的照明，避免刺眼灯光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9204" y="2828312"/>
            <a:ext cx="1582624" cy="11207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53805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09904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温度控制：保持室内温度适宜，避免过冷过热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8047524" y="2828312"/>
            <a:ext cx="1582624" cy="11207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80871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38223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噪音控制：减少噪音干扰，保持环境安静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876470" y="2828312"/>
            <a:ext cx="1582624" cy="11207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适应性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5992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1096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13341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空间布局：合理规划，确保轮椅通行无阻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7177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42319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251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家具设计：选择适合轮椅使用者的家具，如可调节高度的桌子、床等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829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7302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363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照明设计：保证室内光线充足，避免眩光和阴影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267039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3021442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282381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地面处理：选择防滑、易于清洁的地面材料，如防滑地砖、地毯等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62822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6652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64356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辅助器具：配备必要的辅助器具，如扶手、抓杆、升降机等，帮助患者独立生活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脊髓损伤患者辅助器具的种类和作用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康复器具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054695" y="1708504"/>
            <a:ext cx="4842231" cy="12224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96000" y="1708504"/>
            <a:ext cx="174927" cy="12224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239726" y="1813966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轮椅：帮助患者移动，提高生活自理能力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054695" y="3159703"/>
            <a:ext cx="4842231" cy="12224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96000" y="3159703"/>
            <a:ext cx="174927" cy="12224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239726" y="3265164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拐杖：辅助患者站立和行走，减轻腿部负担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054695" y="4610902"/>
            <a:ext cx="4842231" cy="12224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96000" y="4610902"/>
            <a:ext cx="174927" cy="12224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239726" y="4716363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助行器：辅助患者行走，提高行走稳定性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3619" y="1708504"/>
            <a:ext cx="4842231" cy="12224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4924" y="1708504"/>
            <a:ext cx="174927" cy="12224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38650" y="1813966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假肢：替代缺失的肢体，帮助患者恢复部分功能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3619" y="3159703"/>
            <a:ext cx="4842231" cy="1222435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4924" y="3159703"/>
            <a:ext cx="174927" cy="1222435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38650" y="3265164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矫形器：矫正畸形，减轻疼痛，提高生活质量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3619" y="4610902"/>
            <a:ext cx="4842231" cy="1222435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4924" y="4610902"/>
            <a:ext cx="174927" cy="1222435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38650" y="4716363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辅助器具：如助听器、助视器等，帮助患者改善感官功能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https://d.book118.com/235313111344011104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&#10;标题内容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2.xml><?xml version="1.0" encoding="utf-8"?>
<p:tagLst xmlns:p="http://schemas.openxmlformats.org/presentationml/2006/main">
  <p:tag name="KSO_WM_TEMPLATE_CATEGORY" val="custom"/>
  <p:tag name="KSO_WM_TEMPLATE_INDEX" val="20233297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&#10;标题内容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52.xml><?xml version="1.0" encoding="utf-8"?>
<p:tagLst xmlns:p="http://schemas.openxmlformats.org/presentationml/2006/main">
  <p:tag name="KSO_WM_TEMPLATE_CATEGORY" val="custom"/>
  <p:tag name="KSO_WM_TEMPLATE_INDEX" val="20233297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3"/>
  <p:tag name="KSO_WM_UNIT_INDEX" val="1_1_3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4"/>
  <p:tag name="KSO_WM_UNIT_INDEX" val="1_1_4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1_1"/>
  <p:tag name="KSO_WM_UNIT_INDEX" val="1_1_1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2"/>
  <p:tag name="KSO_WM_UNIT_INDEX" val="1_1_2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3"/>
  <p:tag name="KSO_WM_UNIT_INDEX" val="1_3_3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4"/>
  <p:tag name="KSO_WM_UNIT_INDEX" val="1_3_4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3_1"/>
  <p:tag name="KSO_WM_UNIT_INDEX" val="1_3_1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2"/>
  <p:tag name="KSO_WM_UNIT_INDEX" val="1_3_2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3"/>
  <p:tag name="KSO_WM_UNIT_INDEX" val="1_4_3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4"/>
  <p:tag name="KSO_WM_UNIT_INDEX" val="1_4_4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4_1"/>
  <p:tag name="KSO_WM_UNIT_INDEX" val="1_4_1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2"/>
  <p:tag name="KSO_WM_UNIT_INDEX" val="1_4_2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3"/>
  <p:tag name="KSO_WM_UNIT_INDEX" val="1_2_3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4"/>
  <p:tag name="KSO_WM_UNIT_INDEX" val="1_2_4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2_1"/>
  <p:tag name="KSO_WM_UNIT_INDEX" val="1_2_1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2"/>
  <p:tag name="KSO_WM_UNIT_INDEX" val="1_2_2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3"/>
  <p:tag name="KSO_WM_UNIT_INDEX" val="1_5_3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4"/>
  <p:tag name="KSO_WM_UNIT_INDEX" val="1_5_4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5_1"/>
  <p:tag name="KSO_WM_UNIT_INDEX" val="1_5_1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2"/>
  <p:tag name="KSO_WM_UNIT_INDEX" val="1_5_2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&#10;标题内容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2.xml><?xml version="1.0" encoding="utf-8"?>
<p:tagLst xmlns:p="http://schemas.openxmlformats.org/presentationml/2006/main">
  <p:tag name="KSO_WM_TEMPLATE_CATEGORY" val="custom"/>
  <p:tag name="KSO_WM_TEMPLATE_INDEX" val="20233297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Calibri Light</vt:lpstr>
      <vt:lpstr>微软雅黑</vt:lpstr>
      <vt:lpstr>宋体</vt:lpstr>
      <vt:lpstr>Office Theme</vt:lpstr>
      <vt:lpstr>脊髓损伤患者的家庭环境改造和辅助器具</vt:lpstr>
      <vt:lpstr>目录</vt:lpstr>
      <vt:lpstr>脊髓损伤患者家庭环境改造的重要性</vt:lpstr>
      <vt:lpstr>提高患者生活质量</vt:lpstr>
      <vt:lpstr>促进患者康复</vt:lpstr>
      <vt:lpstr>降低并发症风险</vt:lpstr>
      <vt:lpstr>脊髓损伤患者家庭环境改造的要点</vt:lpstr>
      <vt:lpstr>安全性</vt:lpstr>
      <vt:lpstr>便利性</vt:lpstr>
      <vt:lpstr>舒适性</vt:lpstr>
      <vt:lpstr>适应性</vt:lpstr>
      <vt:lpstr>脊髓损伤患者辅助器具的种类和作用</vt:lpstr>
      <vt:lpstr>康复器具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2024-09-15T00:15:45.123</cp:lastPrinted>
  <dcterms:created xsi:type="dcterms:W3CDTF">2024-09-14T16:15:45Z</dcterms:created>
  <dcterms:modified xsi:type="dcterms:W3CDTF">2024-09-14T16:15:47Z</dcterms:modified>
</cp:coreProperties>
</file>