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POQLI+FVRHQF+ArialMT"/>
      <p:regular r:id="rId17"/>
    </p:embeddedFont>
    <p:embeddedFont>
      <p:font typeface="VULHVL+MS-UIGothic"/>
      <p:regular r:id="rId18"/>
    </p:embeddedFont>
    <p:embeddedFont>
      <p:font typeface="OCJTWP+OEWKPT+MicrosoftYaHei-Bold"/>
      <p:regular r:id="rId19"/>
    </p:embeddedFont>
    <p:embeddedFont>
      <p:font typeface="NGHTWO+UFHNSM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37391-5EF0-42E7-A767-9EADD3A1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E87EE-6B3E-4A08-AA5B-01B532D42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F03E6-600B-4D49-8A85-A0F398EB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60052-62D1-43FF-B3FE-9742A53AC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502C2-2904-45DB-B52A-4305DEE0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FD375-0A76-456C-B6F6-AC238DCE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F2039-FB83-4C00-9559-CC0CE502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E9709-4D5B-47F4-BBB8-8EF3ADB7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984C8-F18E-4D93-81D9-8C6F3446A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15C33-C84E-4A44-AFC4-BCEBF5DA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67C48-4D87-4093-A829-90A5A76C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31441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1909104"/>
            <a:ext cx="2738009" cy="686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什么是食物不耐受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9054" y="2485049"/>
            <a:ext cx="2738009" cy="686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食物不耐受的影响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VULHVL+MS-UIGothic"/>
                <a:cs typeface="VULHVL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061629"/>
            <a:ext cx="3914256" cy="2413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如何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食物不耐受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食物不耐受的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方法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食物不耐受的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防措施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POQLI+FVRHQF+ArialMT"/>
                <a:cs typeface="QPOQLI+FVRHQF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食物不耐受常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见误</a:t>
            </a:r>
            <a:r>
              <a:rPr sz="2100">
                <a:solidFill>
                  <a:srgbClr val="000000"/>
                </a:solidFill>
                <a:latin typeface="VULHVL+MS-UIGothic"/>
                <a:cs typeface="VULHVL+MS-UIGothic"/>
              </a:rPr>
              <a:t>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08244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LHVL+MS-UIGothic"/>
                <a:cs typeface="VULHVL+MS-UIGothic"/>
              </a:rPr>
              <a:t>什么是食物不耐受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食物不耐受是一种复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敏反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，通常在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入某些食物后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致身体不适或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它与食物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敏不同，食物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敏通常涉及免疫系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的快速反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，而食物不耐受通常需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要多次或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入才会出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77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食物不耐受的症状可能因人而异，但通常包括消化不适、皮肤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痛、疲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VULHVL+MS-UIGothic"/>
                <a:cs typeface="VULHV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消化不适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5535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、腹泻、便秘、胃痛等。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皮肤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皮疹、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荨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麻疹、湿疹等。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酶</a:t>
            </a:r>
            <a:r>
              <a:rPr sz="2000" spc="25">
                <a:solidFill>
                  <a:srgbClr val="FF6D1B"/>
                </a:solidFill>
                <a:latin typeface="VULHVL+MS-UIGothic"/>
                <a:cs typeface="VULHVL+MS-UIGothic"/>
              </a:rPr>
              <a:t>缺乏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肠</a:t>
            </a:r>
            <a:r>
              <a:rPr sz="2000" spc="25">
                <a:solidFill>
                  <a:srgbClr val="FF6D1B"/>
                </a:solidFill>
                <a:latin typeface="VULHVL+MS-UIGothic"/>
                <a:cs typeface="VULHVL+MS-UIGothic"/>
              </a:rPr>
              <a:t>道渗透性增加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VULHVL+MS-UIGothic"/>
                <a:cs typeface="VULHVL+MS-UIGothic"/>
              </a:rPr>
              <a:t>免疫反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某些人身体缺乏消化某些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食物所需的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致食物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不耐受。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道黏膜受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或渗透性增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加，使大分子食物成分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入血液，引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不耐受症状。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部分人可能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某些食物成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生免疫反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致不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耐受症状。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272303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LHVL+MS-UIGothic"/>
                <a:cs typeface="VULHVL+MS-UIGothic"/>
              </a:rPr>
              <a:t>食物不耐受的影响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消化系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消化不适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吸收障碍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肠</a:t>
            </a: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道炎症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致消化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不适，如腹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、腹泻、便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秘等。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的吸收，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养不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迟缓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发肠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炎症，影响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道健康。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免疫系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免疫功能失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食物不耐受可能影响免疫系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的正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常功能，增加感染和疾病的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敏反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敏反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，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如皮疹、呼吸急促等症状。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VULHVL+MS-UIGothic"/>
                <a:cs typeface="VULHVL+MS-UIGothic"/>
              </a:rPr>
              <a:t>自身免疫疾病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食物不耐受可能与某些自身免疫疾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病有关，如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类风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湿性关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VULHVL+MS-UIGothic"/>
                <a:cs typeface="VULHVL+MS-UIGothic"/>
              </a:rPr>
              <a:t>炎等。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其他健康状况的影响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ULHVL+MS-UIGothic"/>
                <a:cs typeface="VULHVL+MS-UIGothic"/>
              </a:rPr>
              <a:t>心理健康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ULHVL+MS-UIGothic"/>
                <a:cs typeface="VULHVL+MS-UIGothic"/>
              </a:rPr>
              <a:t>心血管系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食物不耐受可能影响心理健康，如焦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期的食物不耐受可能增加心血管疾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，如高血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、心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病等。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300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、抑郁等。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ULHVL+MS-UIGothic"/>
                <a:cs typeface="VULHVL+MS-UIGothic"/>
              </a:rPr>
              <a:t>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2000" spc="25">
                <a:solidFill>
                  <a:srgbClr val="FFFDFD"/>
                </a:solidFill>
                <a:latin typeface="VULHVL+MS-UIGothic"/>
                <a:cs typeface="VULHVL+MS-UIGothic"/>
              </a:rPr>
              <a:t>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食物不耐受可能影响神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的正常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功能，如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VULHVL+MS-UIGothic"/>
                <a:cs typeface="VULHVL+MS-UIGothic"/>
              </a:rPr>
              <a:t>痛、失眠等。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OCJTWP+OEWKPT+MicrosoftYaHei-Bold"/>
                <a:cs typeface="OCJTWP+OEWKP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08244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LHVL+MS-UIGothic"/>
                <a:cs typeface="VULHVL+MS-UIGothic"/>
              </a:rPr>
              <a:t>如何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3600">
                <a:solidFill>
                  <a:srgbClr val="FFFFFF"/>
                </a:solidFill>
                <a:latin typeface="VULHVL+MS-UIGothic"/>
                <a:cs typeface="VULHVL+MS-UIGothic"/>
              </a:rPr>
              <a:t>食物不耐受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ULHVL+MS-UIGothic"/>
                <a:cs typeface="VULHVL+MS-UIGothic"/>
              </a:rPr>
              <a:t>血液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2905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过检测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血液中免疫球蛋白</a:t>
            </a:r>
            <a:r>
              <a:rPr sz="1350">
                <a:solidFill>
                  <a:srgbClr val="000000"/>
                </a:solidFill>
                <a:latin typeface="NGHTWO+UFHNSM+MicrosoftYaHei"/>
                <a:cs typeface="NGHTWO+UFHNSM+MicrosoftYaHei"/>
              </a:rPr>
              <a:t>G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（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GHTWO+UFHNSM+MicrosoftYaHei"/>
                <a:cs typeface="NGHTWO+UFHNSM+MicrosoftYaHei"/>
              </a:rPr>
              <a:t>IgG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）抗体水平，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食物的不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耐受程度。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6D1B"/>
                </a:solidFill>
                <a:latin typeface="VULHVL+MS-UIGothic"/>
                <a:cs typeface="VULHV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4807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血液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通常采用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酶联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免疫法或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光法等定量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方法，可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时检测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多种食物的</a:t>
            </a:r>
            <a:r>
              <a:rPr sz="1350">
                <a:solidFill>
                  <a:srgbClr val="000000"/>
                </a:solidFill>
                <a:latin typeface="NGHTWO+UFHNSM+MicrosoftYaHei"/>
                <a:cs typeface="NGHTWO+UFHNSM+MicrosoftYaHei"/>
              </a:rPr>
              <a:t>IgG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抗体水平，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便，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VULHVL+MS-UIGothic"/>
                <a:cs typeface="VULHVL+MS-UIGothic"/>
              </a:rPr>
              <a:t>果准确可靠。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https://d.book118.com/235313144134011110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QPOQLI+FVRHQF+ArialMT</vt:lpstr>
      <vt:lpstr>Times New Roman</vt:lpstr>
      <vt:lpstr>VULHVL+MS-UIGothic</vt:lpstr>
      <vt:lpstr>SimSun</vt:lpstr>
      <vt:lpstr>OCJTWP+OEWKPT+MicrosoftYaHei-Bold</vt:lpstr>
      <vt:lpstr>NGHTWO+UFHNSM+MicrosoftYaHei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2024-09-15T16:44:26.457</cp:lastPrinted>
  <dcterms:created xsi:type="dcterms:W3CDTF">2024-09-15T08:44:26Z</dcterms:created>
  <dcterms:modified xsi:type="dcterms:W3CDTF">2024-09-15T08:44:27Z</dcterms:modified>
</cp:coreProperties>
</file>