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8103D-29E1-461F-8026-06802CFD0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3A754-C132-428A-AC7D-3C5968DF4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83995-F67B-42EE-B051-EE382A51B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0F167-4C11-4CC5-A33A-64288E434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8173E7-313B-47FA-96B0-43FE07134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86CB10-CE33-4A44-80D2-C4A2DE2AB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EB9F4B-1A3C-46D5-AF85-87699793A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264B7-7DAB-47AD-9641-40F64691F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F4A26-6B04-4B74-AB41-0594715EF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1470B-E3A5-45F1-B488-F5A6B8CB4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E359F-C69A-4E41-BA94-CFCB777D7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13224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《电路基本物理量》ppt课件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电流及其物理意义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电位与电压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电阻与欧姆定律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电功率与电能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总结与回顾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26" r="114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电路是电流流通的路径，由电源、负载和中间环节组成。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电路是电流流通的路径，它由电源、负载和中间环节三部分组成。电源是提供电能的装置，负载是消耗电能的装置，而中间环节则包括导线和开关等，它们的作用是传输电能和连接各部分元件。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电路由电源、负载、中间环节和参考点四部分组成。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完整的电路通常包括电源、负载、中间环节和参考点四部分。电源是提供电能的装置，负载是消耗电能的装置，中间环节包括导线和开关等，它们的作用是传输电能和连接各部分元件，而参考点则是用来设定电位零点的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电路模型是用图形符号表示电路元件和连接关系的简化表示方法。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模型是用图形符号表示电路元件和连接关系的简化表示方法。通过电路模型，可以方便地表示电路的结构、元件参数和连接关系，从而方便地进行分析和计算。电路模型中的图形符号包括理想元件符号和实际元件符号，它们分别表示理想元件和实际元件的特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电路模型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电流及其物理意义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电流是电荷在导体中定向移动形成的物理现象。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电流是由导体中的自由电荷受到电场力作用而发生定向移动形成的。在电路中，电流的方向与自由电荷移动的方向相同，大小则由单位时间内通过导体横截面的电荷量决定。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000" r="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电流方向是正电荷移动的方向。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在金属导体中，自由电荷是电子，电流方向与电子移动方向相反。而在电解液中，自由电荷是正离子或负离子，电流方向则与离子移动方向相同。在实际电路中，通常规定正电荷移动的方向为电流方向。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电流方向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电流单位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安培是电流的基本单位。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安培是国际单位制中的基本单位，用于表示电流的大小。其定义是每秒通过导体横截面的电荷量为1库仑时，电流的大小即为1安培。在实际应用中，常用毫安、微安等单位表示更小的电流值。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174" r="341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01" r="303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电流大小等于单位时间内通过导体横截面的电荷量。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电流的计算公式为I=Q/t，其中I表示电流大小，Q表示通过导体横截面的电荷量，t表示时间。该公式是电流的基本定义式，用于计算电流的大小。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电流计算公式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电位与电压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电位是衡量电荷电势能的物理量。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电位表示电荷在电场中某一点所具有的电势能，其大小与电荷在该点的位置有关，通常用符号"φ"表示。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电位定义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电位单位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电位的单位是伏特。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在国际单位制中，电位的单位是伏特（V），简称伏。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电压是衡量电场中能量转移的物理量。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电压表示电场中两点之间的能量差，其大小与电荷在电场中的位置和方向有关，通常用符号"U"表示。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电压定义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https://d.book118.com/235313224132011041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2024-09-02T00:36:17.083</cp:lastPrinted>
  <dcterms:created xsi:type="dcterms:W3CDTF">2024-09-01T16:36:17Z</dcterms:created>
  <dcterms:modified xsi:type="dcterms:W3CDTF">2024-09-01T16:36:19Z</dcterms:modified>
</cp:coreProperties>
</file>