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A3816-B8E0-461C-9985-E86918199E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6D2985-A1C8-4828-8D0C-B7A219D4C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E1BFC-BDC8-45F1-B386-28F5B56A5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0371A2-240F-46D1-A55D-054D0AF28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E2AE72-C1F4-41B3-8CE9-EE809C0AD0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03C0AA-4C71-4E2C-A039-E5CEF5B76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6D54D9-4B0E-4D49-8698-B04B6C3DD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5F4E33-BA62-45BC-A676-A884EC1B8F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747801-9F4E-4ED7-8460-23D2E2FD3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68FDC1-7BEE-420F-9EDC-BBC6AB6DD8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2ED510-499E-4FF8-B8E0-15B4307F9E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5314120340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护理行业SWOT分析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优势（Strengths）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劣势（Weaknesses）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机会（Opportunities）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威胁（Threats）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护理行业是医疗保健体系的重要组成部分，承担着照顾患者、促进健康的重要职责。随着人口老龄化、慢性病增加等社会问题的加剧，护理行业的发展越来越受到关注。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当前，护理行业面临着诸多挑战和机遇，需要进行全面深入的分析，以制定科学合理的发展战略。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帮助护理机构了解自身的竞争地位和发展方向，提高服务质量和效率。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促进护理行业的可持续发展，满足社会对高质量护理服务的需求。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5892" r="1589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对护理行业的优势、劣势、机会和威胁进行全面分析，为行业发展提供决策依据。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优势（Strengths）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护理行业从业人员具备专业的医学知识和护理技能，能够提供高质量的护理服务。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护理人员接受过系统的培训和教育，熟悉各种疾病的护理和急救措施，能够应对紧急情况。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66" b="312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0540" b="3054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护理行业不断发展，护理人员不断更新知识和技能，以提供更先进的护理服务。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随着人口老龄化和慢性疾病的增加，护理服务需求不断增长。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家庭护理和康复护理等服务逐渐受到重视，市场需求不断扩大。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护理行业能够满足不同客户群体的需求，包括医院、养老院、家庭护理等。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护理服务涵盖了多个领域，如医疗护理、康复护理、心理咨询等。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护理服务形式多样，包括住院护理、门诊护理、家庭护理等。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护理行业能够提供个性化的服务，根据客户需求制定不同的护理计划和方案。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护理服务多样化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劣势（Weaknesses）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护理行业需要大量的人力资源，包括护士、医生、护理员等，人力成本较高。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为了提供更好的护理服务，需要购买先进的医疗设备和设施，设备成本也较高。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为了提高护理服务的质量和效率，需要对员工进行定期的培训和进修，培训成本也是一笔不小的开支。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高成本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由于工作压力大、工作时间长等原因，护士的流失率较高，导致护士短缺问题严重。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护士短缺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护理员短缺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875" r="15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医生短缺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护理员的工作较为繁重，需要照顾患者的生活起居，因此人员短缺问题也较为突出。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由于医生工作压力大、工作时间长等原因，医生流失率也较高，导致医生短缺问题逐渐凸显。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人员短缺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894" b="489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215" b="92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821" b="982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行业竞争激烈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医院之间的竞争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随着医疗市场的不断发展，医院之间的竞争越来越激烈，为了吸引患者和客户，医院需要不断提高自身的服务质量和品牌形象。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社区医疗机构之间的竞争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社区医疗机构之间的竞争也较为激烈，为了吸引患者和客户，社区医疗机构需要不断提高自身的服务质量和专业水平。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线上医疗平台的兴起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随着互联网技术的发展，线上医疗平台逐渐兴起，这些平台提供便捷的医疗服务，对传统的护理行业造成了一定的冲击和竞争压力。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https://d.book118.com/235314120340011112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2024-09-19T13:11:54.840</cp:lastPrinted>
  <dcterms:created xsi:type="dcterms:W3CDTF">2024-09-19T05:11:54Z</dcterms:created>
  <dcterms:modified xsi:type="dcterms:W3CDTF">2024-09-19T05:11:56Z</dcterms:modified>
</cp:coreProperties>
</file>