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22AE5-8138-48FD-B65E-94056225D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04490-F175-4617-B662-29AD613B0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4AAD9-896D-4250-9256-BFEB7EC2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ECCEE-3EFC-4119-9901-184EA2FC4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A04A37-4FAB-4A8D-9C67-E963D887B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0DF30-AE3D-445A-BA3E-BB2102D7B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9451F1-9D4B-464B-8728-ADD9413C4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B5AC0-C7A1-48EA-81C2-C4BE4F2A6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27C85-E848-45A2-A6A8-7651F6BC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9724F-D0B9-4B59-9B53-74D8ECDC8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34A9F-76A1-43F1-968F-B4740210A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200132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危化品特种作业人员安全操作责任体系建设方法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安全操作责任体系概述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危化品特种作业人员安全操作规范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安全操作责任落实与监管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事故应急处理与救援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为了保障危化品特种作业人员的生命安全，防止和减少危化品事故的发生，提高特种作业人员的安全意识和操作技能，需要建立一套完善的安全操作责任体系。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危化品行业的快速发展，特种作业人员数量不断增加，但安全操作水平和责任意识参差不齐，导致危化品事故频发，给人民生命财产安全带来严重威胁。因此，加强危化品特种作业人员安全操作责任体系建设刻不容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94" b="37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危化品特种作业的定义与分类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危化品特种作业是指在涉及危险化学品的生产、储存、运输、使用等环节中，需要采取特殊安全措施和操作规程的作业活动。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根据危化品的性质和作业特点，危化品特种作业可分为以下几类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易燃易爆物品作业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涉及易燃、易爆、有毒有害等危险化学品的生产、储存、运输和使用等作业活动。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涉及强酸、强碱等腐蚀性化学品的生产、储存、运输和使用等作业活动。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腐蚀性物品作业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涉及放射性物质的生产、储存、运输和使用等作业活动。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放射性物品作业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涉及剧毒化学品的生产、储存、运输和使用等作业活动。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剧毒物品作业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如高温高压作业、密闭空间作业等需要采取特殊安全措施和操作规程的作业活动。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其他特殊作业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危化品特种作业的定义与分类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安全操作责任体系概述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是指为保障危化品特种作业人员安全操作而建立的一套完整、系统的责任制度和管理体系。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明确各级管理人员和操作人员的安全职责，规范安全操作行为，防止和减少危化品事故的发生。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安全操作责任体系的概念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安全操作责任体系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通过明确的安全操作责任体系，可以规范作业人员的操作行为，降低事故发生的概率，保障人员的生命安全。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建立完善的安全操作责任体系是企业安全管理的重要组成部分，可以提高企业的安全管理水平和形象。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危化品事故往往会造成严重的人员伤亡和财产损失，建立完善的安全操作责任体系有助于减少事故的发生，维护社会的和谐稳定。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安全操作责任体系的重要性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包括安全生产责任制、安全操作规程、应急救援预案等。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对特种作业人员进行安全培训教育，提高其安全意识和操作技能。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定期对特种作业人员的安全操作进行检查和监督，发现问题及时整改。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事故报告与处理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建立事故报告和处理机制，对发生的事故进行及时报告和调查处理。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安全操作责任体系的构成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危化品特种作业人员安全操作规范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了解作业任务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明确作业任务、作业地点、作业时间、作业环境等，确保对作业有全面的了解。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检查个人防护装备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确保个人防护装备齐全、完好，符合安全要求。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检查作业工具和设备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确保作业工具和设备完好、有效，符合安全要求。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确认应急措施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了解应急处理措施，熟悉应急设备的使用方法。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作业前的准备与检查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严格按照安全操作规程进行作业，不得违章操作。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注意观察周围环境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正确使用工具和设备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时刻注意观察周围环境，发现异常情况及时报告并采取措施。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与危险源保持足够的安全距离，确保自身安全。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正确使用作业工具和设备，避免因使用不当造成事故。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作业过程中的安全操作规范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及时清理作业现场，将废弃物和残留物妥善处理。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清理作业现场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对作业成果进行检查，确保质量符合要求。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检查作业成果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关闭作业设备和工具，确保设备处于安全状态。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关闭设备和工具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对作业过程进行记录和总结，为下次作业提供参考。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做好记录和总结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作业后的清理与检查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安全操作责任落实与监管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https://d.book118.com/235320013223011043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2024-09-05T13:45:36.096</cp:lastPrinted>
  <dcterms:created xsi:type="dcterms:W3CDTF">2024-09-05T05:45:36Z</dcterms:created>
  <dcterms:modified xsi:type="dcterms:W3CDTF">2024-09-05T05:45:38Z</dcterms:modified>
</cp:coreProperties>
</file>