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D818D-DD8A-47DC-B6D7-DADB9CB00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34978-0A16-4CEB-BA3F-135D2FE18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167A8-C038-49CC-87D9-5B066B2B2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A80E5-F6CB-4271-88EA-B215D029A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BBFA51-22EE-4E91-9BEE-8F8BB4F74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C311C0-CD2B-47A5-A34B-B0A677126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BBBD10-9426-42B1-AC65-B2AE630D2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C2CB2-735B-40BB-92F5-339DB4B22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2AB34-0649-48C3-92BB-C2DC933CC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B654B-99AF-4484-9138-0913C18A9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08922-335B-451D-B07C-85C4D59C7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2010304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风险管理决策：理论与实践\n## 1.风险管理决策的基本概念与重要性\n### 1.1风险管理的定义与目标\n### 1.2风险管理决策的类型与特点\n### 1.3风险管理决策在企业中的重要性\n## 2.风险管理决策的理论基础\n### 2.1概率论与数理统计在风险管理决策中的应用\n### 2.2风险评估方法与技术\n### 2.3风险管理决策的模型与算法\n## 3.风险管理决策的实践应用\n### 3.1企业风险管理决策的实践案例\n### 3.2风险管理决策在金融领域的应用\n### 3.3风险管理决策在工程项目中的应用\n## 4.风险管理决策的优缺点与影响因素\n### 4.1风险管理决策的优点与缺点\n### 4.2影响风险管理决策的因素分析\n### 4.3提高风险管理决策有效性的措施\n## 5.未来展望与建议\n### 5.1风险管理决策的发展趋势与挑战\n### 5.2提高风险管理决策水平的建议\n### 5.3人工智能在风险管理决策中的应用与展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600"/>
              <a:t>风险管理决策：理论与实践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风险管理决策的基本概念与重要性</a:t>
            </a:r>
            <a:endParaRPr/>
          </a:p>
        </p:txBody>
      </p:sp>
      <p:sp>
        <p:nvSpPr>
          <p:cNvPr id="9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3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4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风险管理的定义</a:t>
                </a:r>
                <a:endParaRPr/>
              </a:p>
            </p:txBody>
          </p:sp>
          <p:sp>
            <p:nvSpPr>
              <p:cNvPr id="14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识别、评估、监控和控制潜在的不确定因素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制定和实施相应的策略和措施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以降低风险和损失的发生概率和影响程度</a:t>
                </a:r>
                <a:endParaRPr/>
              </a:p>
            </p:txBody>
          </p:sp>
        </p:grpSp>
        <p:grpSp>
          <p:nvGrpSpPr>
            <p:cNvPr id="14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4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风险管理的目标</a:t>
                </a:r>
                <a:endParaRPr/>
              </a:p>
            </p:txBody>
          </p:sp>
          <p:sp>
            <p:nvSpPr>
              <p:cNvPr id="14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保持企业生产经营的稳定性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提高企业的经济效益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保护企业的声誉和品牌形象</a:t>
                </a:r>
                <a:endParaRPr/>
              </a:p>
            </p:txBody>
          </p:sp>
        </p:grpSp>
        <p:grpSp>
          <p:nvGrpSpPr>
            <p:cNvPr id="14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4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风险管理的核心</a:t>
                </a:r>
                <a:endParaRPr/>
              </a:p>
            </p:txBody>
          </p:sp>
          <p:sp>
            <p:nvSpPr>
              <p:cNvPr id="15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以人为本，关注员工的风险意识和能力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以预防为主，重视风险识别和评估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以系统观念，进行全面的风险管理</a:t>
                </a:r>
                <a:endParaRPr/>
              </a:p>
            </p:txBody>
          </p:sp>
        </p:grpSp>
      </p:grpSp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风险管理决策的类型</a:t>
                </a:r>
                <a:endParaRPr/>
              </a:p>
            </p:txBody>
          </p:sp>
          <p:sp>
            <p:nvSpPr>
              <p:cNvPr id="1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策略性决策：制定风险管理的基本原则和目标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战术性决策：针对具体风险制定应对措施和计划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操作性决策：执行风险管理策略和计划，监控风险状况</a:t>
                </a:r>
                <a:endParaRPr/>
              </a:p>
            </p:txBody>
          </p:sp>
          <p:sp>
            <p:nvSpPr>
              <p:cNvPr id="1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风险管理决策的特点</a:t>
                </a:r>
                <a:endParaRPr/>
              </a:p>
            </p:txBody>
          </p:sp>
          <p:sp>
            <p:nvSpPr>
              <p:cNvPr id="1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前瞻性：预测和识别潜在风险，制定预防措施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动态性：根据风险状况的变化调整风险管理策略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综合性：综合考虑多种风险因素，制定全面的风险管理方案</a:t>
                </a:r>
                <a:endParaRPr/>
              </a:p>
            </p:txBody>
          </p:sp>
          <p:sp>
            <p:nvSpPr>
              <p:cNvPr id="1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风险管理决策的类型与特点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提高企业的抗风险能力</a:t>
                </a:r>
                <a:endParaRPr/>
              </a:p>
            </p:txBody>
          </p:sp>
          <p:sp>
            <p:nvSpPr>
              <p:cNvPr id="17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降低风险发生的概率和影响程度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保障企业的生产经营和盈利能力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增强企业在市场竞争中的地位和优势</a:t>
                </a:r>
                <a:endParaRPr/>
              </a:p>
            </p:txBody>
          </p:sp>
        </p:grpSp>
        <p:grpSp>
          <p:nvGrpSpPr>
            <p:cNvPr id="17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保护企业的资产和声誉</a:t>
                </a:r>
                <a:endParaRPr/>
              </a:p>
            </p:txBody>
          </p:sp>
          <p:sp>
            <p:nvSpPr>
              <p:cNvPr id="17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避免因风险事件导致的资产损失和声誉损害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提高企业的社会责任感和公众形象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增强企业的品牌价值和市场竞争力</a:t>
                </a:r>
                <a:endParaRPr/>
              </a:p>
            </p:txBody>
          </p:sp>
        </p:grpSp>
        <p:grpSp>
          <p:nvGrpSpPr>
            <p:cNvPr id="17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促进企业的创新和发展</a:t>
                </a:r>
                <a:endParaRPr/>
              </a:p>
            </p:txBody>
          </p:sp>
          <p:sp>
            <p:nvSpPr>
              <p:cNvPr id="18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为企业制定更为合理的发展战略和目标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提高企业的风险管理水平和能力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为企业的可持续发展创造良好的环境和条件</a:t>
                </a:r>
                <a:endParaRPr/>
              </a:p>
            </p:txBody>
          </p:sp>
        </p:grpSp>
      </p:grpSp>
      <p:pic>
        <p:nvPicPr>
          <p:cNvPr id="18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风险管理决策在企业中的重要性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风险管理决策的理论基础</a:t>
            </a:r>
            <a:endParaRPr/>
          </a:p>
        </p:txBody>
      </p:sp>
      <p:sp>
        <p:nvSpPr>
          <p:cNvPr id="18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概率论与数理统计的基本概念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概率：表示事件发生的可能性和不确定性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统计：通过数据分析和归纳推理揭示规律和趋势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概率论与数理统计在风险管理决策中的应用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风险概率的估计：通过历史数据和统计分析预测风险事件发生的概率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风险损失的度量：通过概率分布和统计方法计算风险损失的可能性和程度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风险决策的分析：运用概率论和数理统计方法评估不同风险管理策略的效果和风险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概率论与数理统计在风险管理决策中的应用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风险评估方法与技术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风险评估的基本概念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评估风险事件发生的可能性和影响程度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为风险管理决策提供依据和参考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风险评估的方法和技术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定性评估：通过专家意见、历史经验和类比法进行评估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定量评估：通过概率分布、统计分析和模拟技术进行评估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风险评估矩阵：通过矩阵法对风险因素进行排序和分类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风险管理决策模型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风险损失模型：预测和计算风险事件导致的损失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风险收益模型：评估风险事件带来的收益和机会成本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风险决策模型：综合考虑风险和收益，制定最优风险管理策略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风险管理决策算法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决策树算法：通过树形结构表示决策过程和选择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模糊综合评价算法：运用模糊数学理论处理不确定性和主观信息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神经网络算法：模拟人脑神经元的连接和计算，处理复杂风险问题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风险管理决策的模型与算法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风险管理决策的实践应用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企业风险管理决策的实践案例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企业风险管理决策案例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案例一：某企业面临市场需求下降的风险，通过调整产品结构和降低生产成本，提高企业竞争力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案例二：某企业遭遇原材料价格波动的风险，通过期货合约和库存管理，降低采购成本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案例三：某企业受到汇率波动的影响，通过外汇套期和风险管理工具，稳定企业收益</a:t>
            </a:r>
            <a:endParaRPr/>
          </a:p>
        </p:txBody>
      </p:sp>
      <p:pic>
        <p:nvPicPr>
          <p:cNvPr id="13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https://d.book118.com/235320103044011113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风险管理决策：理论与实践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2024-09-19T21:40:48.967</cp:lastPrinted>
  <dcterms:created xsi:type="dcterms:W3CDTF">2024-09-19T13:40:48Z</dcterms:created>
  <dcterms:modified xsi:type="dcterms:W3CDTF">2024-09-19T13:40:50Z</dcterms:modified>
</cp:coreProperties>
</file>