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996E0-6B94-4369-9C9A-F9620532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E3EFE-1117-4312-8AF0-3B1385ED5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8C7305-1190-4150-A6E8-0965E67BC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AB34C-A717-45D5-B56A-361EC2209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5CBDDE-4EB2-4E3C-89FB-CF2876740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F9A37-1AE4-49AB-BD1F-85D8E95CA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D94F58-AE78-4336-B38B-BD5CB39BF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F8897-0C24-4D3F-A997-4B78C4316E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D9B5B2-21C5-4EF2-86F0-E32C75353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14517-D0A9-4FAB-A89F-89EE66A91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7AF1-26D6-4D9E-9D16-CA6FF79B0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22012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发展孩子的批判性思维家长会习惯养成示范课件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批判性思维与孩子成长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家庭教育中批判性思维培养策略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学校教育中批判性思维培养方法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社会实践中批判性思维应用举例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家长自身如何提升批判性思维水平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总结与展望：共同助力孩子成为具有批判性思维能力人才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批判性思维与孩子成长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一种理性思维方式，通过审视、分析、评估信息，形成独立、客观、合理的判断和决策。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在信息爆炸的时代，批判性思维有助于孩子筛选、整合信息，形成独立思考和解决问题的能力，为未来发展奠定基础。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批判性思维定义及重要性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提高学习能力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增强社会适应力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孩子成长过程中批判性思维作用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批判性思维帮助孩子审视知识来源，理解知识本质，提高学习效率和深度。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通过批判性思维，孩子能够发现问题、提出假设、验证想法，从而培养创新意识和能力。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具备批判性思维的孩子更能适应复杂多变的社会环境，处理人际关系和解决问题。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鼓励孩子提问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教授孩子分析和评估信息的方法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培养孩子多元视角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以身作则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家长如何引导孩子培养批判性思维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家长应鼓励孩子对所学知识、所见所闻提出疑问，激发其探究欲望。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引导孩子从不同角度审视问题，理解多元文化和观念，拓宽视野。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指导孩子如何收集、整理、分析信息，判断信息真伪和价值。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家长自身应具备批判性思维，成为孩子的榜样，共同学习和成长。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家庭教育中批判性思维培养策略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906" b="9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鼓励孩子提问与质疑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营造开放的家庭氛围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鼓励孩子表达自己的想法和疑问，让他们知道提问和质疑是受欢迎的。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认真倾听孩子的问题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当孩子提出问题时，要认真倾听并给予积极的回应，让他们感受到被重视。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鼓励孩子挑战权威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教育孩子不要盲目相信权威，要敢于挑战和质疑，培养他们的独立思考能力。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鼓励孩子进行实践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让孩子参与到实际问题的解决中，培养他们的实践能力和问题解决能力。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引导孩子收集信息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教会孩子如何收集和分析信息，让他们了解问题的背景和相关信息。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培养孩子的逻辑思维能力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通过讲解逻辑概念、推理方法等，提高孩子的逻辑思维能力。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教会孩子分析问题方法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介绍不同观点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向孩子介绍不同的观点和看法，让他们了解问题的多面性。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鼓励孩子换位思考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教育孩子站在他人的角度思考问题，培养他们的同理心和包容性。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培养孩子的创新思维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鼓励孩子提出新的想法和解决方案，培养他们的创新思维和创造力。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引导孩子多角度看待问题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学校教育中批判性思维培养方法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通过引入真实、有争议性或开放性的案例，激发学生对问题的思考，鼓励他们从不同角度审视问题。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选择具有争议性或开放性的案例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通过提问、讨论等方式，引导学生深入分析案例，挖掘其中的问题、矛盾和解决方案。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引导学生分析案例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鼓励学生提出个人见解，对案例进行批判性评估，培养他们的批判性思维和判断能力。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培养学生的批判性思维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课堂教学中注重案例分析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鼓励学生自由发言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营造自由、平等的讨论氛围，鼓励学生积极发言、表达自己的观点，并对其他人的观点进行评论和反驳。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培养学生的倾听和尊重意识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教育学生学会倾听他人的观点，尊重不同意见，培养他们的包容性和合作精神。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分组并确定讨论主题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将学生分成小组，并确定具有争议性或开放性的讨论主题，确保每个学生都有机会参与讨论。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小组讨论中锻炼表达能力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https://d.book118.com/235322201201011110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2024-09-15T19:41:12.675</cp:lastPrinted>
  <dcterms:created xsi:type="dcterms:W3CDTF">2024-09-15T11:41:12Z</dcterms:created>
  <dcterms:modified xsi:type="dcterms:W3CDTF">2024-09-15T11:41:14Z</dcterms:modified>
</cp:coreProperties>
</file>