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BE1B0-E071-4B9F-9530-569065605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D5017-DE8E-4BB8-B4E9-E356B220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34D3C-75FD-4B7E-8487-3CC9C432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83FF0-EE27-4762-98BF-B18D5AF6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7E0DD-5E50-4579-8705-CB08E239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9CBF7-5F5F-4C92-98A2-8B8C529F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1FA1C7-B3C0-4004-B321-DFD5038B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9BCAE-3E87-43AC-9B60-2BA2CE4D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EDC14-BCD7-41AB-ABD7-C631D605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3F9F-9C29-4FD6-A799-8BBF6E1C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61F87-83A4-4A84-A813-DD1F85299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31212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中学德育建设工作总结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德育建设成果概述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德育建设具体措施分析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德育建设存在问题剖析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下一阶段德育建设规划与目标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德育工作是中学教育的重要组成部分，旨在培养学生正确的世界观、人生观和价值观，促进学生全面发展。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随着社会进步和时代发展，对人才的要求越来越高，德育工作也需要与时俱进，培养具有社会责任感、创新精神和实践能力的人才。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贯彻教育方针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德育工作开展情况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汇报学校德育工作的整体情况，包括德育目标、内容、方法、途径等方面的实施情况。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德育成果与特色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展示学校德育工作取得的成果和形成的特色，如学生思想道德素质的提升、校园文化建设、社会实践活动等。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存在问题与改进措施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分析学校德育工作中存在的问题和不足，提出改进措施和建议，以推动德育工作更好地发展。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德育建设成果概述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构建了以社会主义核心价值观为主线，涵盖思想道德、法制教育、心理健康等多方面的德育课程体系。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通过课堂教学、主题班会、德育讲座等多种形式，确保德育课程的有效实施。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958" r="2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建立了以过程性评价和终结性评价相结合的德育课程评价机制，全面评价学生的思想道德素质。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德育课程开展情况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组织学生参与志愿服务、社会调查等实践活动，培养学生的社会责任感和公民意识。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开展丰富多彩的校园文化活动，如艺术节、运动会等，营造健康向上的校园文化氛围。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加强家校合作，通过家长会、家访等活动，促进家庭教育和学校教育的有机结合。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德育实践活动成果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学生思想道德素质提升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通过德育课程和实践活动，引导学生树立正确的世界观、人生观和价值观，提高学生的思想道德素质。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校园文明风尚形成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校园内尊师重教、团结友爱、勤奋好学等良好风尚蔚然成风，形成了积极向上的校园精神风貌。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教师德育素质提升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加强教师职业道德建设，提高教师的德育意识和能力，发挥教师的榜样作用。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师生德育素质提升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德育建设具体措施分析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围绕德育目标，制定具体的实施计划，包括课程设置、活动安排、评价方式等，确保德育工作的有序进行。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明确德育目标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根据学校实际情况和学生特点，制定明确的德育目标，包括培养学生的道德品质、公民意识、社会责任感和良好的行为习惯等。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加强督导检查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定期对德育计划的执行情况进行督导检查，及时发现问题并进行调整和改进，确保德育工作的有效实施。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17" r="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制定科学合理的德育计划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通过严格的选拔程序，选拔具有高尚师德、丰富教育经验和较强组织管理能力的教师担任班主任。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选拔优秀班主任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定期组织班主任参加德育培训、经验交流等活动，提高班主任的德育素养和工作能力。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加强班主任培训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建立科学的班主任考核制度，对班主任的德育工作进行全面、客观的评价，激励班主任积极投入德育工作。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完善班主任考核制度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加强班主任队伍建设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组织丰富多彩的校园文化活动，如艺术节、运动会、社会实践等，让学生在参与中感受校园文化氛围，培养团队精神和合作意识。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开展多样化活动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加强校风建设，倡导尊重、包容、勤奋、创新的校园精神，营造积极向上的校园氛围。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营造良好校风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鼓励学生自发组织各类社团，提供必要的支持和指导，让学生在社团活动中发展兴趣爱好，提升综合素质。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加强学生社团建设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丰富校园文化生活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设立心理咨询室，配备专业心理咨询师，为学生提供个性化的心理咨询和辅导服务，帮助学生解决心理困扰。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建立心理健康档案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为每位学生建立心理健康档案，定期进行评估和分析，及时发现和解决学生心理问题。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开展心理健康教育课程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将心理健康教育纳入课程体系，通过课堂教学、专题讲座等形式，普及心理健康知识，提高学生心理素质。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推进心理健康教育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https://d.book118.com/235323121224011042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2024-09-03T23:58:47.137</cp:lastPrinted>
  <dcterms:created xsi:type="dcterms:W3CDTF">2024-09-03T15:58:47Z</dcterms:created>
  <dcterms:modified xsi:type="dcterms:W3CDTF">2024-09-03T15:58:49Z</dcterms:modified>
</cp:coreProperties>
</file>