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F4C4E-4817-4C77-B572-A48A8715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13E54-575A-4DF7-A13C-645FD87BB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F121A-0D5E-4D48-9C77-44066F8E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3A763-8967-47BF-A2D6-3C9413D56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5707B-C61B-46B5-BAB6-24278343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A1B74-D977-4DDB-A063-BBB9D0AF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FD35F-E579-490C-A003-AA637EFF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6D13-856A-47F0-A71B-EEC178FD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63DCF-9FC2-4A3D-8DAC-DF3C89DF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E1860-3C2F-4835-8558-2AFFDE4A3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7746E-8D05-4AE4-9FE2-CAD4AECD6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420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烫伤护理安全PPT\n## 1.烫伤的基本概念与分类\n### 1.1烫伤的定义及其成因\n### 1.2烫伤的严重程度分类\n### 1.3烫伤的高危人群与预防\n## 2.烫伤后的紧急处理措施\n### 2.1烫伤后的第一时间应对\n### 2.2烫伤创面的初步处理\n### 2.3烫伤患者的转运与就医\n## 3.烫伤护理的基本原则与方法\n### 3.1烫伤护理的重要性\n### 3.2烫伤创面的护理方法与技巧\n### 3.3烫伤患者的疼痛管理\n## 4.烫伤并发症的预防与护理\n### 4.1烫伤感染的风险与预防\n### 4.2烫伤创面愈合不良的预防与护理\n### 4.3烫伤患者的心理护理与支持\n## 5.烫伤护理的安全教育与培训\n### 5.1烫伤护理的安全风险与防范\n### 5.2烫伤护理的规范与流程\n### 5.3烫伤护理的培训与考核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烫伤护理安全PPT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烫伤的基本概念与分类</a:t>
            </a:r>
            <a:endParaRPr/>
          </a:p>
        </p:txBody>
      </p:sp>
      <p:sp>
        <p:nvSpPr>
          <p:cNvPr id="14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烫伤的定义及其成因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烫伤是指由热液、蒸汽、高温气体、火焰等热源引起的皮肤和组织损伤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热液：如热水、热汤、热油等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蒸汽：如蒸汽烫伤、桑拿烫伤等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高温气体：如火焰、火花等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火焰：如火焰烧伤、烟花爆竹烧伤等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烫伤成因：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生活意外：如炒菜、煮食、洗澡等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工业事故：如工厂高温作业、化学烧伤等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交通事故：如摩托车、电动车烫伤等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虐待儿童：如烫伤儿童、虐待烫伤等</a:t>
            </a:r>
            <a:endParaRPr/>
          </a:p>
        </p:txBody>
      </p:sp>
      <p:cxnSp>
        <p:nvCxnSpPr>
          <p:cNvPr id="18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根据烫伤的程度，可分为轻度、中度、重度三度烫伤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轻度烫伤：损伤表皮层，红肿、疼痛、无水泡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中度烫伤：损伤真皮层，红肿、水泡、疼痛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重度烫伤：损伤皮肤全层，焦痂、红肿、水泡、疼痛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烫伤面积也是判断烫伤严重程度的重要指标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小面积烫伤：烫伤面积小于10%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中面积烫伤：烫伤面积为10%至29%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大面积烫伤：烫伤面积大于30%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烫伤的严重程度分类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烫伤的高危人群与预防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烫伤高危人群：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儿童：好奇心强，容易触及热源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老年人：皮肤老化，抵抗力弱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糖尿病患者：感觉神经减退，容易烫伤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残疾人：活动受限，容易烫伤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烫伤预防：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提高安全意识：使用热源时小心谨慎，避免烫伤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家庭安全：安装烟雾报警器，避免火灾烫伤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儿童教育：教育孩子远离热源，避免烫伤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使用隔热手套：操作热源时佩戴，避免烫伤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烫伤后的紧急处理措施</a:t>
            </a:r>
            <a:endParaRPr/>
          </a:p>
        </p:txBody>
      </p:sp>
      <p:sp>
        <p:nvSpPr>
          <p:cNvPr id="2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烫伤后的第一时间应对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立即脱离热源：迅速将烫伤部位脱离热源，避免烫伤加重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避免用手直接触摸烫伤部位，以免加重烫伤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使用湿毛巾、衣物等物品轻轻覆盖烫伤部位，降低温度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冷却烫伤部位：用冷水冲洗烫伤部位，至少10分钟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冷水可以减轻烫伤部位的疼痛，降低皮肤温度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避免使用冰水或冰块，以免冻伤皮肤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保持伤口清洁：用生理盐水或肥皂水清洗伤口，避免感染</a:t>
            </a:r>
            <a:endParaRPr/>
          </a:p>
        </p:txBody>
      </p:sp>
      <p:cxnSp>
        <p:nvCxnSpPr>
          <p:cNvPr id="22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清洁伤口：用生理盐水或肥皂水清洗伤口，去除污垢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避免使用生水或酒精等刺激性液体清洗伤口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清洁伤口时动作轻柔，避免损伤创面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涂抹烫伤药膏：涂抹适量的烫伤药膏，保护创面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选择合适的烫伤药膏，如复方磺胺嘧啶银乳膏等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涂抹药膏时避免涂抹过厚，以免影响创面愈合</a:t>
                </a:r>
                <a:endParaRPr/>
              </a:p>
            </p:txBody>
          </p:sp>
          <p:pic>
            <p:nvPicPr>
              <p:cNvPr id="2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包扎伤口：用无菌纱布或创可贴包扎伤口，保持伤口干燥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包扎时注意松紧适度，避免过紧导致血液循环受阻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定期更换包扎物品，保持伤口清洁</a:t>
                </a:r>
                <a:endParaRPr/>
              </a:p>
            </p:txBody>
          </p:sp>
          <p:pic>
            <p:nvPicPr>
              <p:cNvPr id="2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烫伤创面的初步处理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烫伤后2小时内是治疗的关键时期，应尽快就医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如无法立即就医，应先进行初步处理，减轻烫伤症状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烫伤患者应尽快就医，避免延误治疗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使用毯子、衣物等物品为患者保暖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避免患者在转运过程中受到颠簸，加重烫伤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转运过程中注意保暖，避免患者受凉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描述烫伤发生的时间、地点、原因等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提供烫伤后的处理措施，如用药、包扎等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就诊时向医生说明烫伤情况，提供详细病史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烫伤患者的转运与就医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烫伤护理的基本原则与方法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烫伤护理是烫伤治疗的重要组成部分，可以减轻烫伤症状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通过冷敷、止痛药物等方法减轻烫伤疼痛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通过清洁、消毒、包扎等方法预防感染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烫伤护理可以促进烫伤愈合，减少瘢痕形成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保持创面清洁干燥，有利于创面愈合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使用促进愈合的药物，如生长因子等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烫伤护理可以提高患者生活质量，降低烫伤并发症的风险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通过心理护理、健康教育等方法提高患者自信心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通过预防感染、并发症等方法降低烫伤严重程度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烫伤护理的重要性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https://d.book118.com/235324200010011110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烫伤护理安全PPT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2024-09-15T02:35:48.778</cp:lastPrinted>
  <dcterms:created xsi:type="dcterms:W3CDTF">2024-09-14T18:35:48Z</dcterms:created>
  <dcterms:modified xsi:type="dcterms:W3CDTF">2024-09-14T18:35:50Z</dcterms:modified>
</cp:coreProperties>
</file>