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E32B9-16D6-42A9-BC6E-0295EBE08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A1ED8-7720-4AD4-B7E9-3997E8585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8885E-80B9-471A-950B-ED2C05A91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64B49-3533-4C6D-8163-9FA69C38D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010FE7-B667-4CDA-8786-AA7D8296B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1C0F76-99C2-45D7-B081-CEE050B9A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BEE40A-B1E6-4AA0-AD43-B48247B75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0E578-EC34-4228-B1D2-0B4D9D91F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E10FA-ADAC-4774-A5D0-FD90EF6B6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203AB-6BA4-47F6-B771-F3F93F08B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59086-9407-4646-831A-CAD59D71D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3303301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高温熔融设备操作技术培训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设备结构与工作原理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安全防护与环保要求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实际操作演练与考核评估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72" b="16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高温熔融设备概述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设备原理及结构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高温熔融设备是利用高温将物料熔化并进行加工处理的设备，其结构包括加热系统、熔融系统、控制系统等。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设备应用领域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高温熔融设备广泛应用于冶金、化工、建材等领域，如钢铁冶炼、玻璃制造、陶瓷生产等。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设备发展趋势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随着科技的进步，高温熔融设备正朝着自动化、智能化、高效能的方向发展。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正确的操作技术可以确保设备的安全运行，避免事故发生。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保证产品质量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熟练的操作技术可以提高设备的运行效率，降低能耗和生产成本。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合理的操作技术可以保证产品的质量和稳定性，提高市场竞争力。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操作技术重要性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掌握设备操作技能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培养解决问题的能力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通过培训，使学员熟练掌握高温熔融设备的操作技能，包括设备启动、运行监控、故障处理等。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培养学员分析问题和解决问题的能力，使其能够独立应对设备运行过程中出现的各种情况。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增强学员的安全意识，了解设备操作过程中的危险因素和安全防范措施。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通过培训过程中的交流和合作，增强学员的团队协作意识，提高工作效率。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设备结构与工作原理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熔融室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设备核心部分，用于容纳待熔融物料并实现高温熔融过程。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加热系统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包括加热器、温度控制器等，用于提供高温环境。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搅拌系统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确保物料在熔融过程中的均匀混合，提高熔融效率。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对整个设备的运行进行监控和自动化控制。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冷却系统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对熔融后的物料进行快速冷却，以便后续处理。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主要组成部分介绍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利用加热系统将熔融室升温至设定温度，使物料达到熔融状态，通过搅拌系统确保物料均匀混合，最后经冷却系统处理，得到所需产品。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启动设备 → 加热升温 → 物料投放 → 熔融搅拌 → 冷却处理 → 产品取出 → 设备清理。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工作原理及流程解析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设备产能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单位时间内设备能处理的最大物料量，是评估设备生产效率的重要指标。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冷却速率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冷却系统对熔融物料的冷却速度，影响产品的结构和性能。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搅拌速度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搅拌系统的旋转速度，影响物料的混合均匀度和熔融效率。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温度范围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设备的加热温度范围，需满足不同物料的熔融需求。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温度控制精度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设备对温度的控制精度，直接影响产品的质量和性能。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关键参数与性能指标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操作规程与注意事项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95" r="1889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586" r="1558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启动前准备工作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检查设备外观是否完好，无明显损坏或变形。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确认电源连接正常，接地良好，无短路或漏电现象。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检查加热元件、温度传感器等关键部件是否安装牢固，无松动或脱落。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清理设备内部及周围环境，确保无杂物或易燃物品。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29606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1110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2614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4033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95537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88286" y="3266375"/>
            <a:ext cx="1067181" cy="1387446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7315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05811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64392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3069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1651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正常操作流程</a:t>
              </a:r>
            </a:p>
          </p:txBody>
        </p:sp>
      </p:grpSp>
      <p:sp>
        <p:nvSpPr>
          <p:cNvPr id="35" name="AutoShape 35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69006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打开设备电源开关，启动控制系统。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4211896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按下启动按钮，设备开始加热并自动监控温度。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7384387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在保温状态下，可进行熔融操作，注意控制熔融速度和温度波动。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2626936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根据工艺要求设定加热温度、加热时间等参数。</a:t>
            </a:r>
          </a:p>
        </p:txBody>
      </p:sp>
      <p:sp>
        <p:nvSpPr>
          <p:cNvPr id="43" name="AutoShape 4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5797713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当温度达到设定值时，设备自动进入保温状态。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8969347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熔融完成后，关闭加热电源，待设备冷却至安全温度后关闭总电源。</a:t>
            </a:r>
          </a:p>
        </p:txBody>
      </p:sp>
      <p:sp>
        <p:nvSpPr>
          <p:cNvPr id="47" name="Freeform 47"/>
          <p:cNvSpPr/>
          <p:nvPr/>
        </p:nvSpPr>
        <p:spPr>
          <a:xfrm>
            <a:off x="1175394" y="3545671"/>
            <a:ext cx="492965" cy="492965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2780772" y="3592485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331934" y="3533674"/>
            <a:ext cx="481434" cy="481434"/>
          </a:xfrm>
          <a:custGeom>
            <a:rect l="l" t="t" r="r" b="b"/>
            <a:pathLst>
              <a:path w="304800" h="304800">
                <a:moveTo>
                  <a:pt x="198120" y="121920"/>
                </a:moveTo>
                <a:lnTo>
                  <a:pt x="198120" y="0"/>
                </a:lnTo>
                <a:lnTo>
                  <a:pt x="45720" y="182880"/>
                </a:lnTo>
                <a:lnTo>
                  <a:pt x="106680" y="182880"/>
                </a:lnTo>
                <a:lnTo>
                  <a:pt x="106680" y="304800"/>
                </a:lnTo>
                <a:lnTo>
                  <a:pt x="259080" y="121920"/>
                </a:lnTo>
                <a:lnTo>
                  <a:pt x="19812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5929869" y="3526741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515734" y="3526741"/>
            <a:ext cx="495300" cy="49530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102455" y="35267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https://d.book118.com/235330330104011103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2024-09-12T14:03:12.135</cp:lastPrinted>
  <dcterms:created xsi:type="dcterms:W3CDTF">2024-09-12T06:03:12Z</dcterms:created>
  <dcterms:modified xsi:type="dcterms:W3CDTF">2024-09-12T06:03:14Z</dcterms:modified>
</cp:coreProperties>
</file>