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8406F0-5B13-4490-AE9A-BC1758571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03BDDB-59D6-4CED-9934-8E807E3FD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716FA5-64F1-4D01-A121-B2B7E4D30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CAB3CD-9327-4AC5-9E48-B95273AD8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B24FFF-B7CD-4A2E-88B1-AE7541A3D6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966B01-BBE5-47E4-A82D-778497CD12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9063E3-8342-476F-89E4-2FF5FF19E5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63CD9D-4965-4D9F-BDB2-939DEE503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9FC915-FE5E-419F-AD79-C32B5D7DCE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125B37-D683-428F-9CEE-1AF3AC943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2EAB10-B6A1-4038-A5F9-ABBF825934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5332323012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科学决策与人才管理是医药经理的核心能力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科学决策在医药经理工作中的体现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人才管理在医药经理工作中的实践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科学决策与人才管理的互动关系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提升医药经理科学决策与人才管理能力的途径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医药经理负责制定并执行公司的战略规划，确保公司业务与市场需求相匹配，以实现长期的竞争优势和盈利目标。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战略规划与执行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他们负责产品的全生命周期管理，包括市场调研、产品研发、临床试验、注册审批以及上市后的监测和改进。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产品管理与研发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医药经理需要制定并执行有效的营销策略，推动产品的市场推广和销售业绩，同时建立和维护与关键客户的关系。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营销与销售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他们负责组建和管理高效的团队，激发员工的潜能，以实现部门的业务目标。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团队建设与管理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医药经理的角色与职责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提升团队绩效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通过科学的人才选拔、培养和激励机制，医药经理能够激发员工的潜能，提升团队的整体绩效和创新能力。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提升决策质量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科学决策有助于医药经理在复杂多变的市场环境中做出明智的选择，降低决策风险，提升公司的竞争力和盈利能力。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通过科学决策，医药经理能够更合理地配置资金、人力和物力资源，确保公司资源的有效利用和最大化回报。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吸引和留住人才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有效的人才管理策略有助于医药公司吸引和留住优秀的员工，提升员工的工作满意度和忠诚度，为公司的长期发展奠定坚实的人才基础。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科学决策与人才管理的重要性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科学决策在医药经理工作中的体现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医药经理需要掌握数据收集的方法和技巧，从各种来源获取全面、准确的数据，并进行有效的整理。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数据收集与整理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3804" r="2380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数据分析与解读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数据驱动决策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通过对数据的深入分析，揭示数据背后的规律和趋势，为决策制定提供有力支持。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将数据作为决策的重要依据，确保决策的科学性和准确性。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基于数据的决策制定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医药经理需要具备临床试验设计的能力，包括试验方案制定、样本量计算、随机化方法等。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试验设计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确保试验数据的准确性和完整性，对数据进行有效的整理。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数据收集与整理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运用统计学方法对试验数据进行分析，评估药品的安全性和有效性。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数据分析与解读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临床试验设计与分析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844" b="384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药品研发策略制定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市场调研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深入了解市场需求和竞争态势，为药品研发提供方向。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技术评估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对药品研发的技术可行性进行评估，确保研发策略的科学性。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资源整合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有效整合内外部资源，为药品研发提供有力保障。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通过对市场数据的分析，揭示市场发展趋势和潜在机会。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市场趋势分析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深入了解竞争对手的情况，为企业制定有针对性的市场策略。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竞争态势分析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7319" r="27319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运用科学方法预测未来市场需求，为企业制定生产计划和市场策略提供依据。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市场需求预测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市场分析与预测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人才管理在医药经理工作中的实践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医药经理需要具备敏锐的市场洞察力和专业的医药知识，因此在选拔人才时应注重候选人的市场分析能力、医药背景、销售技巧等方面的能力和经验。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针对新入职员工，制定个性化的培养计划，包括专业知识培训、销售技巧提升、团队协作能力培养等方面，帮助员工快速融入团队并提升个人能力。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人才选拔与培养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根据业务需求和员工特长，合理组建销售团队、市场团队、医学团队等，确保团队成员之间能够互补优势，形成协同作战的效应。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建立有效的沟通机制和协作流程，鼓励团队成员之间积极分享经验、互相学习，形成积极向上的团队氛围，提高整体业绩。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团队组建与协作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团队组建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https://d.book118.com/235332323012011103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2024-09-12T05:59:52.092</cp:lastPrinted>
  <dcterms:created xsi:type="dcterms:W3CDTF">2024-09-11T21:59:52Z</dcterms:created>
  <dcterms:modified xsi:type="dcterms:W3CDTF">2024-09-11T21:59:54Z</dcterms:modified>
</cp:coreProperties>
</file>