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C29C3-52C7-402C-A2D4-0129E2DBC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0843D-34D1-4EE1-92AD-18C3B2457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98E55-81F0-4C6F-869D-E89EEE0F4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C2580-1D3A-41F0-86A1-F5FEAE55D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3CBE0-3A7D-44FB-A4E5-5B027D4DF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CF030-BD30-4CE2-9066-BDF383C86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403ED-1B0A-4AEF-85D1-BF69510A4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DFA76-7787-4A92-B779-80C5BC710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BBE74-2E07-431D-A7B4-3EB9938BB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3AEA8-CC66-4F24-A98A-45C4DB010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CD7CA-614D-4075-96EF-212203287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33044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大学新生入学教育的经验和教训总结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入学教育的成功经验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入学教育存在的问题与不足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入学教育的教训与反思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对未来入学教育的展望与建议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帮助新生适应大学生活，了解学校规章制度，培养自主学习和独立生活的能力。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入学教育是大学教育的起点，对于新生的成长和发展具有重要影响，有助于新生更好地融入大学环境，为未来的学习和生活奠定基础。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入学教育的目的与意义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包括学校历史、文化传统、学科专业、师资力量、教学设施、学生管理等方面的介绍，以及心理健康教育、安全教育、职业生涯规划等方面的指导。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采用讲座、座谈会、参观校园、实践操作等多种形式，注重互动与体验，让新生在参与中学习和成长。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入学教育的内容与形式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13" r="24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包括学校领导、教师、辅导员、学长学姐等多方人员。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学校领导负责宏观指导和政策支持；教师负责专业介绍和课程指导；辅导员负责班级管理和心理辅导；学长学姐负责经验分享和生活指导。各方人员共同协作，为新生提供全方位的入学教育服务。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入学教育的参与人员与角色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入学教育的成功经验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27" r="24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817" r="98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284" b="102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提前规划与准备充分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在入学前制定详细的入学教育计划，包括时间安排、活动内容、人员分工等，确保各项工作有条不紊地进行。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准备充分资料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提前准备好入学教育所需的各类资料，如校园地图、学校介绍、规章制度汇编等，方便新生了解学校情况。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做好迎新准备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组织志愿者参与迎新工作，为新生提供必要的帮助和指导，营造温馨和谐的校园氛围。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入学教育内容涵盖校史校情、专业介绍、学习方法、心理健康等多个方面，帮助新生全面了解大学生活。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内容涵盖面广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采用讲座、座谈、参观、实践等多种形式进行入学教育，增强新生的参与感和体验感。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形式多样灵活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注重将入学教育与时代特点相结合，引入新媒体、网络技术等现代手段，提高教育效果。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结合时代特点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内容丰富与形式多样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鼓励教师、辅导员、学长学姐等与新生进行互动交流，解答新生疑问，传授经验。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加强师生互动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促进新生间交流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鼓励新生参与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组织各类团体活动和小组讨论，让新生在交流中增进了解，建立友谊。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鼓励新生积极参与入学教育的各个环节，提高新生的主人翁意识和责任感。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注重互动与参与感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通过入学教育向新生介绍学校的文化传统和特色，引导新生认同并融入学校文化。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传承学校文化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强调学校的核心价值观和办学理念，帮助新生树立正确的世界观、人生观和价值观。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弘扬核心价值观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通过入学教育引导新生遵守校规校纪，培养良好的校风学风和生活习惯。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培养良好校风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强调学校文化与价值观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入学教育存在的问题与不足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入学教育时间过于集中，导致新生无法充分吸收和消化大量信息。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时间安排与新生的课程和活动冲突，使得新生无法专心参与入学教育。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没有充分利用课余时间进行入学教育，错失了与新生互动和交流的机会。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时间安排不合理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https://d.book118.com/235333044320011111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2024-09-17T20:43:45.888</cp:lastPrinted>
  <dcterms:created xsi:type="dcterms:W3CDTF">2024-09-17T12:43:45Z</dcterms:created>
  <dcterms:modified xsi:type="dcterms:W3CDTF">2024-09-17T12:43:48Z</dcterms:modified>
</cp:coreProperties>
</file>