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B0B169-4002-4886-AC42-D98DA2675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470F36-20E7-4F26-BAED-D4E81773BE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BBB37D-7F2C-45B0-B5F1-447A5C0DD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0F6401-049C-4F5B-BC13-4392BFEF29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93F391-A2B8-42C7-9709-FDEED366F2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DB2482-FCC2-4785-97E9-F9534342B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99F7C5-1EF9-4004-958F-470EE7C99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3A8270-3ACF-4F25-AB82-E2B02CC94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065F9A-75C6-4650-8E19-4A6A1CE07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AD122D-BDA9-457C-ABE9-2A1D1699D5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C1E8D3-31F2-461F-8F7E-181D35B6B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5333214214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社区护理课件插图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社区护理插图展示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社区护理服务内容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社区护理的挑战与解决方案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社区护理发展趋势与展望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768" r="2376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012" r="280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社区护理是以社区为单位，以社区居民为服务对象，提供预防、保健、康复、健康教育及计划生育等方面的护理服务。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综合性、连续性、协调性、可及性和经济性。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社区护理的定义与特点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通过开展健康教育、预防保健等措施，提高居民的健康意识和自我保健能力，减少疾病的发生。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提高居民健康水平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促进家庭和谐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社区护理关注家庭整体健康，帮助家庭成员解决健康问题，增强家庭凝聚力。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社区护理能够合理分配和利用卫生资源，减轻医疗机构负担，提高卫生服务效率。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从最初的以疾病为中心的护理模式，到以病人为中心的护理模式，再到以健康为中心的护理模式，社区护理不断发展。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随着社会老龄化、慢性病增多等问题的加剧，社区护理将更加注重个性化、多元化和智能化的发展。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社区护理的历史与发展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社区护理插图展示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3076" r="3076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展示社区护理中心的外观，包括建筑风格、标志、设施等。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社区护理中心外观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详细描绘社区护理环境的布局，包括接待区、诊疗区、康复区、活动区等。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社区护理环境布局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社区护理环境插图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社区护理服务流程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用插图展示社区护理服务的流程，包括预约、接待、诊疗、康复、随访等环节。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社区护理服务时间安排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用插图展示社区护理服务的时间安排，包括服务时间、休息时间、节假日安排等。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社区护理服务流程插图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32844" r="32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社区护理人员与居民交流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展示社区护理人员与居民之间的交流场景，包括问候、询问病情、解答问题等。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社区护理人员为居民提供服务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用插图展示社区护理人员为居民提供服务的场景，包括测量血压、注射、康复训练等。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社区护理人员与居民互动插图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社区护理服务内容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健康教育与促进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通过教育活动，提高居民的健康意识和自我保健能力。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开展健康讲座、培训课程和宣传活动，向居民普及健康知识和技能，提高居民对常见疾病的预防和早期识别能力。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为慢性病患者提供长期、连续的护理服务，提高生活质量。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建立慢性病档案，定期监测病情状况，提供药物治疗、饮食指导、运动建议等方面的护理服务，帮助患者有效控制病情。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慢性病管理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https://d.book118.com/235333214214011042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2024-09-03T22:05:16.443</cp:lastPrinted>
  <dcterms:created xsi:type="dcterms:W3CDTF">2024-09-03T14:05:16Z</dcterms:created>
  <dcterms:modified xsi:type="dcterms:W3CDTF">2024-09-03T14:05:18Z</dcterms:modified>
</cp:coreProperties>
</file>