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7F09C-D9F4-4652-BB88-8D9DDD5BF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EFE8A-3271-4E3B-91FE-217C65F8B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824F2-51EC-41F8-B566-52BF00E36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3A182-E620-4BBC-9289-E13FF7202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1E1F9E-41F4-4CFE-AD1F-C030F379D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EFC1C0-021A-420B-935B-C709F3289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C69F36-F7B3-4B9A-8244-AA3954A93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A2860-E920-41DF-BB79-91A3B0342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AD267-3C6A-448E-941B-F7142679D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DD1DC-8169-4B5B-8EA1-A4735A2A4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1511A-26DB-4B39-B061-6C9273EA6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333403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车间主任安全常识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安全基本概念与法律法规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车间设备操作与维护保养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生产现场安全管理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消防安全知识与应急处理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职业健康与环境保护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安全基本概念与法律法规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安全是指在生产过程中，不发生人员伤亡、职业病或设备、设施损害或环境危害的条件。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安全是生产的前提和保障，只有确保安全才能保障生产的顺利进行。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安全不仅关系到企业的经济效益，更关系到员工的生命安全和健康。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规定了安全生产的基本原则、管理制度、事故应急救援等方面的内容。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明确了职业病防治的责任主体、预防措施、职业病诊断和治疗等方面的规定。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《中华人民共和国职业病防治法》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规范了生产安全事故的报告、调查和处理程序，明确了相关责任人的职责和义务。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《生产安全事故报告和调查处理条例》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国家安全生产法律法规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4542" b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企业应建立安全生产奖惩机制，对安全生产表现优秀的员工给予表彰和奖励，对违反安全规定的行为进行惩罚。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企业应建立完善的安全生产规章制度，包括安全生产责任制、安全操作规程、安全检查制度、事故应急预案等。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企业应定期对员工进行安全培训和教育，提高员工的安全意识和技能水平。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危险源分类及辨识方法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危险源分类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根据车间生产过程中的各种潜在危险因素，危险源可分为机械伤害、电气伤害、化学品伤害、火灾爆炸、物理性伤害等。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辨识方法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通过现场观察、员工访谈、历史数据分析等手段，对车间的生产设备、工艺流程、作业环境等进行全面排查，识别潜在的危险源。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包括危险源识别、可能性分析、后果评估和风险等级划分四个步骤。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根据风险的大小和紧急程度，将风险分为重大风险、较大风险、一般风险和低风险四个等级，分别用红、橙、黄、蓝四种颜色表示。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等级划分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针对不同的风险等级，制定相应的控制措施，如技术控制、管理控制、应急控制等。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分析风险产生的原因和后果，确定风险控制的目标和原则，评估不同控制措施的效果和成本，选择最优的控制措施并制定实施方案。同时，要明确责任人和实施时间，确保控制措施的有效执行。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车间设备操作与维护保养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设备启动前检查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在启动设备前，必须进行全面的检查，包括电源、传动系统、安全防护装置等，确保设备处于良好状态。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禁止超负荷运行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严禁设备超负荷运行，避免设备因过载而损坏或引发安全事故。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严格遵守设备操作规程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确保所有操作人员都经过专业培训，熟悉设备操作流程和注意事项，避免因误操作引发事故。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070" r="1607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设备操作规程及注意事项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制定设备定期检查计划，对关键部位和易损件进行重点检查，及时发现并处理潜在问题。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建立设备维护保养档案，记录设备维护、保养、更换配件等情况，确保设备始终处于良好状态。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加强对维修与保养人员的培训，提高其专业技能和责任意识，确保设备得到及时有效的维护。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维修与保养人员培训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设备日常检查与维护保养制度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https://d.book118.com/235333340343011103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2024-09-13T14:56:40.142</cp:lastPrinted>
  <dcterms:created xsi:type="dcterms:W3CDTF">2024-09-13T06:56:40Z</dcterms:created>
  <dcterms:modified xsi:type="dcterms:W3CDTF">2024-09-13T06:56:42Z</dcterms:modified>
</cp:coreProperties>
</file>