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869534-68D4-4DBB-BF8C-64D45551F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E53B0-037A-4D35-8DFA-AC2446A21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D3878A-9AEE-4163-9F78-9BCAD97BA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DB2E25-5B83-4628-9B47-D9A64FF4F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1CA852-4A56-4BD6-A6D4-51216FA765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AC4F5D-FB5E-4014-B180-35D6B968BF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784109-BC7C-447F-88E8-95F716F374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9287FD-3D23-43D6-A12E-861089142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5EA00-2C62-4392-B6D8-E06FE89087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6233E1-033B-42E6-AAC2-C728C2142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8408E-C028-4726-A47F-83AF0630D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3402321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经济学精讲课件rationalexpectationstheory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的基本假设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的主要内容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的实证与应用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的评价与展望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Rational Expectations Theory 相关案例分析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Rational Expectations Theory 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3" b="12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理性预期是指经济行为主体在做出经济决策时，会根据已有的信息，对未来的经济状况进行最佳预测，并据此做出理性的决策。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理性预期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理性预期的形成基于经济行为主体对经济变量之间因果关系的认识，以及他们所掌握的统计规律和历史数据。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预期形成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理性预期理论认为，由于经济行为主体能够充分利用所获得的信息，他们的预期往往能够准确反映未来的实际经济状况。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预期与实际经济状况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应用领域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理性预期理论被广泛应用于货币政策、财政政策、劳动市场、国际贸易等领域。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理性预期理论起源于20世纪70年代，由美国经济学家罗伯特·卢卡斯和托马斯·萨金特等提出。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理性预期理论在随后的几十年中得到了广泛的应用和发展，成为宏观经济学和货币经济学中的重要理论之一。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地位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作用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在经济学中的地位与作用</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理性预期理论的作用在于强调经济行为主体的理性行为和市场机制的调节作用，为政策制定提供了重要的参考依据。同时，理性预期理论也促进了经济学与其他学科的交叉融合，推动了经济学的发展。</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理性预期理论是现代经济学的重要分支之一，它对传统经济学理论进行了修正和发展，为解释和预测经济现象提供了新的思路和方法。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Rational Expectations Theory 的基本假设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经济人假设是指个体在追求自身利益最大化的过程中，会采取理性的行为和决策。</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在理性预期理论中，经济人假设意味着个体能够根据所获得的信息，对未来经济状况做出准确的预期，并据此做出最优的决策。</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这种假设排除了非理性行为和情绪对个体决策的影响，强调了个体的理性和自利性。</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经济人假设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信息完全假设是指个体能够获得所有相关的经济信息，并且能够对这些信息进行准确的理解和分析。</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在理性预期理论中，信息完全假设是必要的，因为只有当个体拥有完全的信息时，他们才能做出最优的决策和预期。</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这意味着市场上的信息是充分的、透明的，并且能够被所有个体平等地获取。</a:t>
            </a:r>
          </a:p>
        </p:txBody>
      </p:sp>
      <p:pic>
        <p:nvPicPr>
          <p:cNvPr id="5" name="Picture 5"/>
          <p:cNvPicPr>
            <a:picLocks noChangeAspect="1"/>
          </p:cNvPicPr>
          <p:nvPr/>
        </p:nvPicPr>
        <p:blipFill>
          <a:blip r:embed="rId2"/>
          <a:srcRect l="2833" r="2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3320" r="332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1" r="550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信息完全假设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理性预期假设是指个体能够根据所获得的信息，对未来经济状况做出最优的预测。</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在理性预期理论中，理性预期假设是核心，它认为个体能够充分利用所获得的信息，对未来做出准确的预期。</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这种假设排除了非理性预期和过度反应对个体决策的影响，强调了个体的理性和预测能力。</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1157" r="11157"/>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理性预期假设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市场出清假设是指在竞争性的市场经济中，市场价格能够迅速调整到与供求关系相一致的水平，从而实现市场出清。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在理性预期理论中，市场出清假设是必要的，因为只有当市场价格能够迅速调整时，个体才能根据价格信号做出最优的决策和预期。</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153" b="1215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这意味着市场上的供求关系是平衡的，价格是竞争性的，并且市场机制是有效的。</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市场出清假设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Rational Expectations Theory 的主要内容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56924" y="3378343"/>
            <a:ext cx="9743254" cy="1324183"/>
            <a:chOff x="1356924" y="3378343"/>
            <a:chExt cx="9743254" cy="1324183"/>
          </a:xfrm>
        </p:grpSpPr>
        <p:sp>
          <p:nvSpPr>
            <p:cNvPr id="3" name="Freeform 3"/>
            <p:cNvSpPr/>
            <p:nvPr/>
          </p:nvSpPr>
          <p:spPr>
            <a:xfrm>
              <a:off x="1356924"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V="1">
              <a:off x="3394663"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428490"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9485651"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V="1">
              <a:off x="7466230"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80714"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14537"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125014" y="2572040"/>
            <a:ext cx="1858905" cy="43574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25014" y="1904725"/>
            <a:ext cx="1858905" cy="62478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552278"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609439"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590017"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96579" y="2572040"/>
            <a:ext cx="1858905" cy="43574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96579" y="1904725"/>
            <a:ext cx="1858905" cy="62478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535724"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8" name="TextBox 18"/>
          <p:cNvSpPr txBox="1"/>
          <p:nvPr/>
        </p:nvSpPr>
        <p:spPr>
          <a:xfrm>
            <a:off x="3569547"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19" name="TextBox 19"/>
          <p:cNvSpPr txBox="1"/>
          <p:nvPr/>
        </p:nvSpPr>
        <p:spPr>
          <a:xfrm>
            <a:off x="5607287"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0" name="TextBox 20"/>
          <p:cNvSpPr txBox="1"/>
          <p:nvPr/>
        </p:nvSpPr>
        <p:spPr>
          <a:xfrm>
            <a:off x="7645026"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1" name="TextBox 21"/>
          <p:cNvSpPr txBox="1"/>
          <p:nvPr/>
        </p:nvSpPr>
        <p:spPr>
          <a:xfrm>
            <a:off x="9664448"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2" name="TextBox 22"/>
          <p:cNvSpPr txBox="1"/>
          <p:nvPr/>
        </p:nvSpPr>
        <p:spPr>
          <a:xfrm>
            <a:off x="984856"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理性预期是指经济主体在做出经济决策时，会根据已有的信息和知识，对未来的经济状况进行预测。</a:t>
            </a:r>
          </a:p>
        </p:txBody>
      </p:sp>
      <p:sp>
        <p:nvSpPr>
          <p:cNvPr id="23" name="TextBox 23"/>
          <p:cNvSpPr txBox="1"/>
          <p:nvPr/>
        </p:nvSpPr>
        <p:spPr>
          <a:xfrm>
            <a:off x="3070831" y="1612848"/>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理性预期的形成机制包括以下几个方面</a:t>
            </a:r>
          </a:p>
        </p:txBody>
      </p:sp>
      <p:sp>
        <p:nvSpPr>
          <p:cNvPr id="24" name="TextBox 24"/>
          <p:cNvSpPr txBox="1"/>
          <p:nvPr/>
        </p:nvSpPr>
        <p:spPr>
          <a:xfrm>
            <a:off x="7146311" y="1612848"/>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2. 分析信息：经济主体会运用自己的知识和经验，对收集到的信息进行分析和评估，以形成对未来的预期。</a:t>
            </a:r>
          </a:p>
        </p:txBody>
      </p:sp>
      <p:sp>
        <p:nvSpPr>
          <p:cNvPr id="25" name="TextBox 25"/>
          <p:cNvSpPr txBox="1"/>
          <p:nvPr/>
        </p:nvSpPr>
        <p:spPr>
          <a:xfrm>
            <a:off x="5033870"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1. 收集信息：经济主体会通过各种渠道收集有关未来经济状况的信息，如政策变动、市场趋势等。</a:t>
            </a:r>
          </a:p>
        </p:txBody>
      </p:sp>
      <p:sp>
        <p:nvSpPr>
          <p:cNvPr id="26" name="TextBox 26"/>
          <p:cNvSpPr txBox="1"/>
          <p:nvPr/>
        </p:nvSpPr>
        <p:spPr>
          <a:xfrm>
            <a:off x="9113581"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3. 调整预期：随着时间的推移，经济主体会不断更新自己的预期，以反映新的信息和数据。</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理性预期的形成机制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理性预期会影响经济主体的行为和决策，进而影响经济变量的走势。</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例如，如果消费者预期未来物价会上涨，他们可能会增加当前的消费支出，从而推高物价水平。</a:t>
            </a:r>
          </a:p>
        </p:txBody>
      </p:sp>
      <p:pic>
        <p:nvPicPr>
          <p:cNvPr id="7" name="Picture 7"/>
          <p:cNvPicPr>
            <a:picLocks noChangeAspect="1"/>
          </p:cNvPicPr>
          <p:nvPr/>
        </p:nvPicPr>
        <p:blipFill>
          <a:blip r:embed="rId2"/>
          <a:srcRect l="5937" r="593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理性预期与经济变量之间存在密切的关系。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理性预期与经济变量的关系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https://d.book118.com/235340232132011040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2024-08-31T11:55:48.366</cp:lastPrinted>
  <dcterms:created xsi:type="dcterms:W3CDTF">2024-08-31T03:55:48Z</dcterms:created>
  <dcterms:modified xsi:type="dcterms:W3CDTF">2024-08-31T03:55:50Z</dcterms:modified>
</cp:coreProperties>
</file>