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0178C4-670F-4FE3-A784-F5C7B1BC27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0E0902-BCDE-40E6-BF8F-5615A7B910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780B88-F8C0-4FF3-AA7A-47121A0A84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D9AF7A-88CD-4D33-93C3-2829EEA3D5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FD961B-AD08-4E58-B59E-5147B02A17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C69F1E-C131-42D7-AEAA-1302B887EA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8A02E9-8880-4112-8468-505E77438D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B5477B-DBA3-4878-B433-444FD14E39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A35E75-7817-497B-8875-F694B41412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53FBC6-C54C-4C0B-96F0-7EF1958CC8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8A710D-6638-4124-B408-F82CD6C208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5341100133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74培训如何提高员工的问题解决和决策能力</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员工问题解决能力分析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决策能力分析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培训内容和方法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培训实施和管理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培训效果评估和反馈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结论和建议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提升员工能力</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74培训旨在通过专业的教学和实践，提高员工在问题解决和决策制定方面的能力，使员工能够更好地应对工作中的挑战。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适应企业需求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随着企业竞争的加剧，对员工的问题解决和决策能力提出了更高的要求。74培训紧密结合企业实际需求，帮助员工提升相关能力，以更好地适应企业的发展需要。</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375" r="173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alphaModFix/>
          </a:blip>
          <a:srcRect l="20868" r="2086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培训目标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通过74培训，员工应能够掌握有效的问题解决方法和决策技巧，提高在工作中的应对能力和决策水平。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预期结果</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经过培训，员工应能够在实际工作中更加高效地解决问题，做出更明智的决策，从而提升个人绩效和团队整体表现。同时，员工应能够将所学知识和技能应用于未来的工作中，实现个人和企业的持续发展。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培训目标和预期结果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员工问题解决能力分析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12411" b="124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当前员工问题解决能力现状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缺乏系统性思维</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员工在面对问题时，往往只关注表面现象，缺乏深入挖掘问题本质的能力。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分析能力不足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员工在分析问题时，难以全面考虑各种因素，导致分析结果片面。</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解决方案缺乏创新性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员工在提出解决方案时，思维僵化，缺乏创新性，难以提出有效的解决方案。</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具备良好问题解决能力的员工能够迅速定位问题并提出解决方案，从而提高工作效率。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提高工作效率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9708" r="9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增强团队协作能力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14111" r="1411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促进个人职业发展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员工之间在解决问题时需要相互协作，良好的问题解决能力有助于增强团队协作能力。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具备优秀问题解决能力的员工更容易在工作中脱颖而出，获得晋升机会。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问题解决能力的重要性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提升企业竞争力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员工问题解决能力的提高有助于企业在激烈的市场竞争中保持领先地位。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培养创新型人才</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提高员工问题解决能力有助于培养具有创新意识和创新能力的人才，为企业发展注入新的活力。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适应企业发展的需要</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随着企业规模的不断扩大和业务的日益复杂，员工需要不断提高自身的问题解决能力以适应企业的发展需要。</a:t>
            </a:r>
          </a:p>
        </p:txBody>
      </p:sp>
      <p:pic>
        <p:nvPicPr>
          <p:cNvPr id="10" name="Picture 10"/>
          <p:cNvPicPr>
            <a:picLocks noChangeAspect="1"/>
          </p:cNvPicPr>
          <p:nvPr/>
        </p:nvPicPr>
        <p:blipFill>
          <a:blip r:embed="rId2"/>
          <a:srcRect l="3833" r="38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提高员工问题解决能力的必要性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决策能力分析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员工在决策时往往只关注局部，忽视整体，导致决策片面。</a:t>
            </a:r>
          </a:p>
        </p:txBody>
      </p:sp>
      <p:pic>
        <p:nvPicPr>
          <p:cNvPr id="5" name="Picture 5"/>
          <p:cNvPicPr>
            <a:picLocks noChangeAspect="1"/>
          </p:cNvPicPr>
          <p:nvPr/>
        </p:nvPicPr>
        <p:blipFill>
          <a:blip r:embed="rId2"/>
          <a:srcRect l="3296" r="3296"/>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缺乏系统思考</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员工在决策前未能充分收集相关信息，导致决策依据不充分。</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信息收集不足</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员工在面对复杂问题时，往往犹豫不决，导致决策拖延。</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决策拖延</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当前员工决策能力现状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良好的决策能力有助于员工快速准确地做出决策，提高工作效率。</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提升工作效率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合理的决策能够降低企业运营风险，保障企业稳定发展。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降低风险</a:t>
            </a:r>
          </a:p>
        </p:txBody>
      </p:sp>
      <p:pic>
        <p:nvPicPr>
          <p:cNvPr id="10" name="Picture 10"/>
          <p:cNvPicPr>
            <a:picLocks noChangeAspect="1"/>
          </p:cNvPicPr>
          <p:nvPr/>
        </p:nvPicPr>
        <p:blipFill>
          <a:blip r:embed="rId3"/>
          <a:srcRect l="4167" r="41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优秀的决策能力有助于员工在复杂多变的市场环境中，抓住机遇，实现创新。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增强创新能力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决策能力的重要性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提升企业竞争力</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员工决策能力的提升有助于企业在激烈的市场竞争中脱颖而出。</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适应市场变化</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随着市场竞争的加剧，企业需要员工具备快速响应市场变化的能力，提高决策效率。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实现个人职业发展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具备优秀的决策能力有助于员工在职场中取得更好的成绩，实现个人职业发展。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6250" r="62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提高员工决策能力的必要性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培训内容和方法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https://d.book118.com/235341100133011122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2024-09-25T21:04:11.703</cp:lastPrinted>
  <dcterms:created xsi:type="dcterms:W3CDTF">2024-09-25T13:04:11Z</dcterms:created>
  <dcterms:modified xsi:type="dcterms:W3CDTF">2024-09-25T13:04:13Z</dcterms:modified>
</cp:coreProperties>
</file>