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377D-3B62-479F-A427-24A88AB1E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13DE7-0FF1-44B0-AE0B-350CE205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A4E06-511A-420F-8330-85E98504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2DA39-D1F0-41A5-BFB4-C39997693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ABB38-7D21-4527-8BEE-AD3469879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D10530-7820-4C90-A92A-895C4964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4C29E-56AC-4835-A18B-9ECC7094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0A653-4FBF-463E-B4DD-B54DC1130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4CE44-D4C8-42B6-8147-991FE739A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8EC17-8396-46FB-AC6F-A0133D34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AE484-2FFD-4865-9E5B-BBC8A3D4F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41201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园教学专题研究\n## 1.幼儿园教学的基本概念与重要性\n### 1.1幼儿园教学的定义与目标\n### 1.2幼儿园教学的重要性及影响\n### 1.3幼儿园教学的基本原则与方法\n## 2.幼儿园教学内容与课程设计\n### 2.1幼儿园教学内容的选取与组织\n### 2.2幼儿园课程设计的理念与方法\n### 2.3幼儿园教学活动的实施与评价\n## 3.幼儿园教学中的教师角色与素质\n### 3.1幼儿园教师的角色定位与职责\n### 3.2幼儿园教师的专业素质与能力\n### 3.3幼儿园教师的培训与职业发展\n## 4.幼儿园教学中的幼儿发展与引导\n### 4.1幼儿在幼儿园教学中的发展特点\n### 4.2幼儿园教学中对幼儿的引导与支持\n### 4.3幼儿园教学中的家园合作与沟通\n## 5.幼儿园教学中的创新与实践\n### 5.1幼儿园教学创新的背景与意义\n### 5.2幼儿园教学实践的案例与经验\n### 5.3幼儿园教学创新的趋势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幼儿园教学专题研究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幼儿园教学的基本概念与重要性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5" name="组合 1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6" name="组合 165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是指在幼儿园环境中，教师通过有计划、有组织、有目的地引导幼儿进行学习的活动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以培养幼儿的基本生活能力、认知能力、情感和社会交往能力为主要目标</a:t>
                </a:r>
                <a:endParaRPr/>
              </a:p>
            </p:txBody>
          </p:sp>
          <p:pic>
            <p:nvPicPr>
              <p:cNvPr id="1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组合 170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培养幼儿的基本生活能力，如饮食、睡眠、卫生等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培养幼儿的认知能力，如观察、思维、记忆、语言等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培养幼儿的情感和社会交往能力，如自我意识、自尊心、同情心、合作意识等</a:t>
                </a:r>
                <a:endParaRPr/>
              </a:p>
            </p:txBody>
          </p:sp>
          <p:pic>
            <p:nvPicPr>
              <p:cNvPr id="17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组合 175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教学内容的生活化，注重培养幼儿的实际操作能力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教学方法的游戏化，注重激发幼儿的学习兴趣和积极性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教学过程的互动性，注重教师与幼儿、幼儿与幼儿之间的交流与合作</a:t>
                </a:r>
                <a:endParaRPr/>
              </a:p>
            </p:txBody>
          </p:sp>
          <p:pic>
            <p:nvPicPr>
              <p:cNvPr id="18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幼儿园教学的定义与目标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幼儿园教学的重要性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对幼儿的全面发展具有重要意义，是幼儿成长的基础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为幼儿进入小学阶段的学习打下良好的基础，有助于小学教育的顺利进行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有助于培养幼儿良好的生活习惯、情感态度和人际交往能力，为终身发展奠定基础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幼儿园教学的影响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影响幼儿的身体健康和心理发展，健康的心理和身体是幼儿发展的基础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影响幼儿的社会适应能力，培养幼儿与他人和谐相处的能力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影响幼儿的创造力、想象力和思维能力，为幼儿的终身学习和发展奠定基础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幼儿园教学的重要性及影响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幼儿园教学的基本原则与方法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组合 20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3" name="组合 20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尊重幼儿的主体性，注重激发幼儿的学习兴趣和积极性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注重个体差异，因材施教，促进每个幼儿的全面发展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整合教育资源，家园合作，形成教育合力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8" name="组合 20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游戏教学法，将游戏融入教学，让幼儿在玩中学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故事教学法，通过讲述故事，激发幼儿的情感和认知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实践活动法，组织幼儿参与实践活动，培养幼儿的实践能力和创新精神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幼儿园教学内容与课程设计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幼儿园教学内容的选取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遵循幼儿的发展规律，选择适合幼儿年龄特点的教学内容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结合幼儿的生活经验，选择贴近幼儿生活的教学内容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注重培养幼儿的综合能力，选择有利于幼儿全面发展的教学内容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幼儿园教学内容的组织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遵循由易到难、由简到繁的原则，合理安排教学内容的顺序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注重教学内容的综合性，将多个领域的知识融合在一起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考虑教学内容的季节性，根据季节变化调整教学内容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幼儿园教学内容的选取与组织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幼儿园课程设计的理念与方法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组合 23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组合 23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幼儿园课程设计的理念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以幼儿为本，关注幼儿的兴趣和需求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注重全面发展，培养幼儿的多种能力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整合教育资源，形成教育合力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组合 24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幼儿园课程设计的方法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采用主题式课程设计，将教学内容围绕一个主题展开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结合幼儿的生活经验，设计贴近幼儿生活的课程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注重家园合作，让家长参与课程设计和管理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幼儿园教学活动的实施与评价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幼儿园教学活动的实施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注重教学活动的趣味性，激发幼儿的学习兴趣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注重教学活动的互动性，鼓励幼儿积极参与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注重教学活动的实践性，培养幼儿的动手能力和创新能力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幼儿园教学活动的评价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采用多元化的评价方式，包括教师评价、幼儿自评和家长评价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注重过程评价，关注幼儿在教学活动中的表现和进步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定期对教学活动进行总结和调整，以提高教学质量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幼儿园教学中的教师角色与素质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幼儿园教师的角色定位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是幼儿学习活动的引导者和支持者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是幼儿生活活动的照顾者和教育者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是家长与幼儿园沟通的桥梁和纽带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幼儿园教师的职责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教育教学工作，设计并实施教学活动，培养幼儿的综合能力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管理幼儿的生活，照顾幼儿的饮食、睡眠、卫生等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与家长沟通，了解幼儿的家庭情况，指导家长进行家庭教育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幼儿园教师的角色定位与职责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https://d.book118.com/235341201014011112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幼儿园教学专题研究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2024-09-18T04:18:56.755</cp:lastPrinted>
  <dcterms:created xsi:type="dcterms:W3CDTF">2024-09-17T20:18:56Z</dcterms:created>
  <dcterms:modified xsi:type="dcterms:W3CDTF">2024-09-17T20:18:58Z</dcterms:modified>
</cp:coreProperties>
</file>