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D14808-2FAD-4531-80FF-B8CD16F6A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FBF01-0FD4-42FB-B589-86D45AD42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5437A-549D-4FA1-8964-7A87B26F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E0BDE-67C2-49C9-A980-29112CC03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7C0F102-03E8-4F0B-9303-9D152F9FD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40F803-745D-447E-9724-580EC5266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D64978-4092-44EE-A9BD-951C3A6C0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A973A1-8655-424B-9268-3971E978A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130A8-A78B-49E3-83CF-DE9846DA1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CE51B1-2FA5-46ED-AA7B-4F2E38397F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DDA51-2FCA-4C99-8D79-B2479F17B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1">
          <p15:clr>
            <a:srgbClr val="FBAE40"/>
          </p15:clr>
        </p15:guide>
        <p15:guide id="4" pos="3840" userDrawn="1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 lang="zh-CN" altLang="en-US"/>
              <a:t>2024/2/16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7.jpeg" /><Relationship Id="rId4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41210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幼儿园大班课堂教学活动设计\n## 1.幼儿园大班课堂教学活动设计概述\n### 1.1幼儿园大班课堂教学活动的目标与意义\n### 1.2幼儿园大班课堂教学活动的特点与要求\n### 1.3幼儿园大班课堂教学活动的策划与实施\n## 2.幼儿园大班课堂教学活动内容选择\n### 2.1幼儿园大班课堂教学活动的主题与内容\n### 2.2幼儿园大班课堂教学活动的素材与资源\n### 2.3幼儿园大班课堂教学活动的创新与拓展\n## 3.幼儿园大班课堂教学活动组织与方法\n### 3.1幼儿园大班课堂教学活动的组织形式与策略\n### 3.2幼儿园大班课堂教学活动的教学方法与技术\n### 3.3幼儿园大班课堂教学活动的互动与参与\n## 4.幼儿园大班课堂教学活动评价与反馈\n### 4.1幼儿园大班课堂教学活动的评价标准与方法\n### 4.2幼儿园大班课堂教学活动的反馈与调整\n### 4.3幼儿园大班课堂教学活动的总结与反思\n## 5.幼儿园大班课堂教学活动实例分析\n### 5.1幼儿园大班课堂教学活动实例介绍\n### 5.2幼儿园大班课堂教学活动实例分析\n### 5.3幼儿园大班课堂教学活动实例启示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000"/>
              <a:t>幼儿园大班课堂教学活动设计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9273394" y="5591814"/>
            <a:ext cx="2379241" cy="341632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8473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4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幼儿园大班课堂教学活动设计概述</a:t>
            </a:r>
            <a:endParaRPr/>
          </a:p>
        </p:txBody>
      </p:sp>
      <p:sp>
        <p:nvSpPr>
          <p:cNvPr id="135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6" name="组合 17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促进幼儿全面发展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语言表达能力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逻辑思维能力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社交沟通能力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情感表达能力</a:t>
                </a:r>
                <a:endParaRPr/>
              </a:p>
            </p:txBody>
          </p:sp>
          <p:sp>
            <p:nvSpPr>
              <p:cNvPr id="18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培养幼儿自主学习能力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探索未知事物的兴趣   -解决问题的能力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创新思维的发展</a:t>
                </a:r>
                <a:endParaRPr/>
              </a:p>
            </p:txBody>
          </p:sp>
          <p:sp>
            <p:nvSpPr>
              <p:cNvPr id="18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为幼儿过渡到小学做好准备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学习习惯的养成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课堂纪律的遵守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学习能力的培养</a:t>
                </a:r>
                <a:endParaRPr/>
              </a:p>
            </p:txBody>
          </p:sp>
          <p:sp>
            <p:nvSpPr>
              <p:cNvPr id="18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幼儿园大班课堂教学活动的目标与意义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幼儿园大班课堂教学活动的特点与要求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2" name="组合 19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3" name="组合 192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活动内容丰富多样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语言、数学、科学、艺术等多领域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贴近幼儿生活，易于理解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注重趣味性，激发幼儿兴趣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8" name="组合 197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活动组织灵活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根据幼儿兴趣和需求调整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鼓励幼儿积极参与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教师与幼儿互动性强</a:t>
                </a:r>
                <a:endParaRPr/>
              </a:p>
            </p:txBody>
          </p:sp>
          <p:pic>
            <p:nvPicPr>
              <p:cNvPr id="2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3" name="组合 202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活动要求逐步提高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思维要求更高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动手操作能力要求更强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团队合作意识要求更高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1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1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1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活动目标明确</a:t>
                </a:r>
                <a:endParaRPr/>
              </a:p>
            </p:txBody>
          </p:sp>
          <p:sp>
            <p:nvSpPr>
              <p:cNvPr id="21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根据大纲和幼儿特点制定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体现教育理念和价值观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便于教师和家长了解</a:t>
                </a:r>
                <a:endParaRPr/>
              </a:p>
            </p:txBody>
          </p:sp>
        </p:grpSp>
        <p:grpSp>
          <p:nvGrpSpPr>
            <p:cNvPr id="21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1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活动内容设计合理</a:t>
                </a:r>
                <a:endParaRPr/>
              </a:p>
            </p:txBody>
          </p:sp>
          <p:sp>
            <p:nvSpPr>
              <p:cNvPr id="21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结合教材和幼儿需求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考虑活动的趣味性和实用性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注重活动的层次性和挑战性</a:t>
                </a:r>
                <a:endParaRPr/>
              </a:p>
            </p:txBody>
          </p:sp>
        </p:grpSp>
        <p:grpSp>
          <p:nvGrpSpPr>
            <p:cNvPr id="21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活动实施注重过程</a:t>
                </a:r>
                <a:endParaRPr/>
              </a:p>
            </p:txBody>
          </p:sp>
          <p:sp>
            <p:nvSpPr>
              <p:cNvPr id="2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关注幼儿参与和体验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教师适时引导和帮助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充分体现幼儿的主体性</a:t>
                </a:r>
                <a:endParaRPr/>
              </a:p>
            </p:txBody>
          </p: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幼儿园大班课堂教学活动的策划与实施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幼儿园大班课堂教学活动内容选择</a:t>
            </a:r>
            <a:endParaRPr/>
          </a:p>
        </p:txBody>
      </p:sp>
      <p:sp>
        <p:nvSpPr>
          <p:cNvPr id="223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5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26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27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主题贴近幼儿生活</a:t>
                </a:r>
                <a:endParaRPr/>
              </a:p>
            </p:txBody>
          </p:sp>
          <p:sp>
            <p:nvSpPr>
              <p:cNvPr id="228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节日、季节、生活场景等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贴近幼儿经验，易于理解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培养幼儿的观察力和表达能力</a:t>
                </a:r>
                <a:endParaRPr/>
              </a:p>
            </p:txBody>
          </p:sp>
        </p:grpSp>
        <p:grpSp>
          <p:nvGrpSpPr>
            <p:cNvPr id="229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内容涵盖多个领域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语言、数学、科学、艺术等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促进幼儿全面发展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培养幼儿的多元智能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内容注重趣味性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设计有趣的游戏和活动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鼓励幼儿积极参与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提高幼儿的学习兴趣</a:t>
                </a:r>
                <a:endParaRPr/>
              </a:p>
            </p:txBody>
          </p:sp>
        </p:grpSp>
      </p:grpSp>
      <p:pic>
        <p:nvPicPr>
          <p:cNvPr id="235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幼儿园大班课堂教学活动的主题与内容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7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8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9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2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3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4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图书、图片、视频、实物等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激发幼儿兴趣，丰富教学内容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提高教学效果</a:t>
                </a:r>
                <a:endParaRPr/>
              </a:p>
            </p:txBody>
          </p:sp>
          <p:sp>
            <p:nvSpPr>
              <p:cNvPr id="24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素材丰富多样</a:t>
                </a:r>
                <a:endParaRPr/>
              </a:p>
            </p:txBody>
          </p:sp>
        </p:grpSp>
        <p:grpSp>
          <p:nvGrpSpPr>
            <p:cNvPr id="247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48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利用幼儿园现有资源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挖掘家庭和社区资源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充分利用网络资源</a:t>
                </a:r>
                <a:endParaRPr/>
              </a:p>
            </p:txBody>
          </p:sp>
          <p:sp>
            <p:nvSpPr>
              <p:cNvPr id="249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资源充分利用</a:t>
                </a:r>
                <a:endParaRPr/>
              </a:p>
            </p:txBody>
          </p:sp>
          <p:sp>
            <p:nvSpPr>
              <p:cNvPr id="250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1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2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更新教学素材和资源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尝试新的教学方法和手段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提高教学质量</a:t>
                </a:r>
                <a:endParaRPr/>
              </a:p>
            </p:txBody>
          </p:sp>
          <p:sp>
            <p:nvSpPr>
              <p:cNvPr id="253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资源不断创新</a:t>
                </a:r>
                <a:endParaRPr/>
              </a:p>
            </p:txBody>
          </p:sp>
          <p:sp>
            <p:nvSpPr>
              <p:cNvPr id="254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幼儿园大班课堂教学活动的素材与资源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7" name="组合 256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8" name="组合 257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9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活动形式创新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采用游戏、角色扮演等形式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提高幼儿的学习兴趣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培养幼儿的创造力和想象力</a:t>
                </a:r>
                <a:endParaRPr/>
              </a:p>
            </p:txBody>
          </p:sp>
          <p:pic>
            <p:nvPicPr>
              <p:cNvPr id="26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3" name="组合 262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4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活动内容拓展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结合幼儿兴趣和需求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拓展教学内容和领域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培养幼儿的探究精神和学习能力</a:t>
                </a:r>
                <a:endParaRPr/>
              </a:p>
            </p:txBody>
          </p:sp>
          <p:pic>
            <p:nvPicPr>
              <p:cNvPr id="267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8" name="组合 267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活动评价方式多样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采用多种评价方式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关注幼儿的个体差异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促进幼儿的全面发展</a:t>
                </a:r>
                <a:endParaRPr/>
              </a:p>
            </p:txBody>
          </p:sp>
          <p:pic>
            <p:nvPicPr>
              <p:cNvPr id="272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幼儿园大班课堂教学活动的创新与拓展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幼儿园大班课堂教学活动组织与方法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集体教学、分组教学、个别教学等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适应不同教学内容和幼儿需求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提高教学效果</a:t>
                </a:r>
                <a:endParaRPr/>
              </a:p>
            </p:txBody>
          </p:sp>
          <p:sp>
            <p:nvSpPr>
              <p:cNvPr id="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组织形式多样化</a:t>
                </a:r>
                <a:endParaRPr/>
              </a:p>
            </p:txBody>
          </p:sp>
        </p:grpSp>
        <p:grpSp>
          <p:nvGrpSpPr>
            <p:cNvPr id="1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鼓励幼儿积极参与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教师与幼儿互动性强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体现幼儿的主体性</a:t>
                </a:r>
                <a:endParaRPr/>
              </a:p>
            </p:txBody>
          </p:sp>
          <p:sp>
            <p:nvSpPr>
              <p:cNvPr id="1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策略注重互动</a:t>
                </a:r>
                <a:endParaRPr/>
              </a:p>
            </p:txBody>
          </p:sp>
        </p:grpSp>
        <p:grpSp>
          <p:nvGrpSpPr>
            <p:cNvPr id="1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根据幼儿反应和需求调整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灵活运用教学方法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提高教学质量</a:t>
                </a:r>
                <a:endParaRPr/>
              </a:p>
            </p:txBody>
          </p:sp>
          <p:sp>
            <p:nvSpPr>
              <p:cNvPr id="2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策略灵活调整</a:t>
                </a:r>
                <a:endParaRPr/>
              </a:p>
            </p:txBody>
          </p:sp>
        </p:grpSp>
      </p:grpSp>
      <p:pic>
        <p:nvPicPr>
          <p:cNvPr id="2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幼儿园大班课堂教学活动的组织形式与策略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https://d.book118.com/235341210014011112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幼儿园大班课堂教学活动设计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2024-09-18T04:18:57.112</cp:lastPrinted>
  <dcterms:created xsi:type="dcterms:W3CDTF">2024-09-17T20:18:57Z</dcterms:created>
  <dcterms:modified xsi:type="dcterms:W3CDTF">2024-09-17T20:18:59Z</dcterms:modified>
</cp:coreProperties>
</file>