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BD62D-C3D4-4067-950E-EDE9A9636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0E82B-5EDA-493B-9909-DD31DD2E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FA690-1115-44B3-B62C-636AEF8D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5AF63-C18C-4EDE-857C-A31F06A79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D1C52B-FE9E-454C-A3F5-39EB5853A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5A849C-2463-4E7C-9E47-41A3B78B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5B5FC-5F9B-44C1-8EA7-6D3099E53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A88B2-663D-4CE8-889A-82295A67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A49E1-B5BE-4D95-9453-BB03F9B9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82DE3-CA77-44AE-867B-A7A46D2A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F8600-F00F-4BFD-B450-A141D0A82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420310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普外科围手术期人文护理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术前人文护理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术中人文护理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术后人文护理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人文护理在普外科围手术期的实践与效果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普外科手术的重要性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手术的成功与否直接关系到患者的生命健康和生活质量。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普外科手术是治疗许多常见疾病的重要手段，如阑尾炎、胆囊炎、胃肠肿瘤等。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围手术期护理是指在术前、术中和术后的全程护理，旨在为患者提供全方位的护理支持。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良好的围手术期护理可以降低并发症的发生率，促进患者康复，提高患者满意度。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围手术期护理的必要性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术前人文护理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焦虑、恐惧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抑郁、自卑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评估患者心理状况，了解其担忧和顾虑，给予安慰和鼓励，帮助患者树立信心。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关注患者的情绪变化，提供倾听和支持，协助患者调整心态，增强自我价值感。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指导患者进行放松训练，提供舒适的睡眠环境，帮助患者改善睡眠质量。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患者心理疏导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告知患者术前需进行肠道准备，指导患者正确服用泻药或灌肠，确保肠道清洁。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向患者介绍手术过程、麻醉方式、术后注意事项等，帮助患者了解手术相关情况。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根据患者的病情和手术要求，指导患者术前合理饮食，保证营养供给。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手术知识宣教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术前饮食指导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家属心理疏导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家属参与决策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家属照顾技巧培训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家属沟通与支持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鼓励家属参与患者的治疗决策，提供相关知识和建议，促进家属与医护人员的合作。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指导家属如何照顾患者，教授基本的护理技能和注意事项，提高家属的照顾能力。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关注家属的情绪状态，提供心理支持和安慰，帮助家属应对压力。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术中人文护理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尊重患者隐私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在手术过程中，应尊重患者的隐私，采取必要的措施，如遮盖、屏风遮挡等，以保护患者的隐私权。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在手术过程中，应采取必要的措施，如安全带固定、床栏保护等，以确保患者的安全。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保持手术室温度和湿度适宜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手术室温度应保持在22-25℃，湿度应保持在50%-60%，以确保患者在手术过程中感到舒适。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患者舒适度与安全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在手术开始前，应向患者介绍手术团队成员，包括主刀医生、麻醉师和护士等，以减轻患者的紧张情绪。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在手术过程中，应鼓励患者表达自己的感受和疑虑，以便及时处理和调整护理措施。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在手术过程中，应指导患者如何配合医生和护士，如正确的体位、呼吸和放松等，以提高手术效果。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术中沟通与配合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https://d.book118.com/235342031002011103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2024-09-12T04:13:17.218</cp:lastPrinted>
  <dcterms:created xsi:type="dcterms:W3CDTF">2024-09-11T20:13:17Z</dcterms:created>
  <dcterms:modified xsi:type="dcterms:W3CDTF">2024-09-11T20:13:18Z</dcterms:modified>
</cp:coreProperties>
</file>