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D3B64-F9AC-43F6-AFAA-0D43D4ABA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14695-B276-45BC-81C6-0786E1F1D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25470-339F-4ED1-B3D0-67D5F4843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1B14B-3731-459A-9CFF-FCB6183BB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784B53-5D3A-4AF2-9759-61266DE99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AAC0EA-AB92-4A4A-9999-0BE69EEB2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D9EA4D-7848-45DD-B57D-F713C7709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9A71B-D304-4AA1-AEE5-2E6AF2390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FDF48-D77F-4778-81E7-BBFD8905F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E59DD-0C51-49A9-890E-51C090514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F6C8A-7FBB-4EA8-BFDA-7DE988909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44020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预防网络暴力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什么是网络暴力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如何预防网络暴力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什么是网络暴力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网络暴力是指通过网络平台发表具有伤害性、侮辱性和恶意的言论、图片、视频等，对个人或群体进行攻击、威胁或恐吓等行为。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网络暴力具有匿名性、快速传播、影响范围广等特点，往往导致受害者受到精神压力、心理创伤甚至人身安全威胁。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网络暴力可能导致受害者出现抑郁、焦虑、自卑等心理问题，影响情绪和心理健康。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208" r="8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792" r="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事业与学业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网络暴力可能破坏受害者的人际关系，导致社交孤立和信任危机。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网络暴力可能对受害者的学业和事业产生负面影响，如影响学习成绩和职业发展。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网络暴力的影响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68" r="191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775" r="477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90" r="379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466" r="154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网络暴力的类型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包括恶意留言、评论、私信等形式的攻击和侮辱。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将个人或他人的身份信息泄露、传播，导致隐私泄露和安全威胁。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通过非法手段获取个人隐私信息并进行传播。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对个人或群体进行持续的、恶意的骚扰和欺压行为。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言语暴力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身份信息曝光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人肉搜索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网络欺凌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个体在现实生活中的压力、焦虑、抑郁等情绪，可能导致在网络空间中通过攻击他人来释放情绪。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部分人可能因为缺乏正确的道德观念，认为网络上的言论不需要负责任，从而轻易地对他人进行攻击。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75" r="16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750" r="13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社会对成功、名望等过度追求，可能导致部分人产生自卑、嫉妒等负面情绪，通过网络暴力来宣泄。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某些文化或群体中可能存在对攻击性或暴力的崇尚，这可能影响个体的行为，使其更容易实施网络暴力。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708" r="6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网络空间的匿名性特点，使得个体更容易隐藏自己的真实身份，降低了实施网络暴力所需承担的风险。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匿名性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网络信息传播的速度快、范围广，使得网络暴力行为能在短时间内对受害者造成严重伤害。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信息传播速度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如何预防网络暴力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49" b="6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035" b="130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提高网络安全意识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了解网络暴力的危害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了解网络暴力的定义、形式和危害，提高对网络暴力的警觉性。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识别网络暴力信号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学会识别网络暴力信号，如威胁、侮辱、诽谤等，及时采取措施。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增强个人信息保护意识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保护个人隐私和信息安全，不轻易透露个人信息。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在网络上尊重他人，不发表攻击性、侮辱性言论，避免引发争端。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292" b="6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客观、理性地表达观点，不盲目跟风或传播未经证实的消息。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理性表达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积极参与网络社区建设，与他人建立友好关系，营造和谐的网络氛围。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建立积极互动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建立良好的网络行为习惯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https://d.book118.com/235344020033011104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2024-09-13T20:01:51.782</cp:lastPrinted>
  <dcterms:created xsi:type="dcterms:W3CDTF">2024-09-13T12:01:51Z</dcterms:created>
  <dcterms:modified xsi:type="dcterms:W3CDTF">2024-09-13T12:01:53Z</dcterms:modified>
</cp:coreProperties>
</file>