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AIKRJM+NMHKNG+ArialMT"/>
      <p:regular r:id="rId16"/>
    </p:embeddedFont>
    <p:embeddedFont>
      <p:font typeface="LAVSEM+MS-UIGothic"/>
      <p:regular r:id="rId17"/>
    </p:embeddedFont>
    <p:embeddedFont>
      <p:font typeface="DPUCPE+AHKWKT+MicrosoftYaHei"/>
      <p:regular r:id="rId18"/>
    </p:embeddedFont>
    <p:embeddedFont>
      <p:font typeface="AGQUGB+FKVGGD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9C0FB-3F74-4871-9C37-DA3155A81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98A1C-64C2-4810-8EFA-620C63E59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18EC2-C711-4E43-A9C7-99A96A25D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DB181-7D03-46E3-9F40-076F6944E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AF688A-4B1F-4226-98B1-903D59A04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694FD0-B2B0-48F2-B5C0-40DD48479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F79062-8D11-49C2-8C36-D8E48126E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07FDA-A12E-4738-AF27-10C9CE619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F1D68-0671-4F4A-8569-0C6738133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1962C-8948-4FFE-865E-83E951CCF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634CE-38AB-44D2-9766-9D0BBCBFF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4403423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1765490"/>
            <a:ext cx="4174167" cy="13435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AIKRJM+NMHKNG+ArialMT"/>
                <a:cs typeface="AIKRJM+NMHKN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肝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2400">
                <a:solidFill>
                  <a:srgbClr val="FFFFFF"/>
                </a:solidFill>
                <a:latin typeface="DPUCPE+AHKWKT+MicrosoftYaHei"/>
                <a:cs typeface="DPUCPE+AHKWKT+MicrosoftYaHei"/>
              </a:rPr>
              <a:t>CT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影像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断基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AIKRJM+NMHKNG+ArialMT"/>
                <a:cs typeface="AIKRJM+NMHKN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肝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2400">
                <a:solidFill>
                  <a:srgbClr val="FFFFFF"/>
                </a:solidFill>
                <a:latin typeface="DPUCPE+AHKWKT+MicrosoftYaHei"/>
                <a:cs typeface="DPUCPE+AHKWKT+MicrosoftYaHei"/>
              </a:rPr>
              <a:t>CT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影像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断技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809" y="2884995"/>
            <a:ext cx="4524687" cy="19035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AIKRJM+NMHKNG+ArialMT"/>
                <a:cs typeface="AIKRJM+NMHKN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肝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疾病的</a:t>
            </a:r>
            <a:r>
              <a:rPr sz="2400">
                <a:solidFill>
                  <a:srgbClr val="FFFFFF"/>
                </a:solidFill>
                <a:latin typeface="DPUCPE+AHKWKT+MicrosoftYaHei"/>
                <a:cs typeface="DPUCPE+AHKWKT+MicrosoftYaHei"/>
              </a:rPr>
              <a:t>CT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影像表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AIKRJM+NMHKNG+ArialMT"/>
                <a:cs typeface="AIKRJM+NMHKN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肝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2400">
                <a:solidFill>
                  <a:srgbClr val="FFFFFF"/>
                </a:solidFill>
                <a:latin typeface="DPUCPE+AHKWKT+MicrosoftYaHei"/>
                <a:cs typeface="DPUCPE+AHKWKT+MicrosoftYaHei"/>
              </a:rPr>
              <a:t>CT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影像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断的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AIKRJM+NMHKNG+ArialMT"/>
                <a:cs typeface="AIKRJM+NMHKN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肝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2400">
                <a:solidFill>
                  <a:srgbClr val="FFFFFF"/>
                </a:solidFill>
                <a:latin typeface="DPUCPE+AHKWKT+MicrosoftYaHei"/>
                <a:cs typeface="DPUCPE+AHKWKT+MicrosoftYaHei"/>
              </a:rPr>
              <a:t>CT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影像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FFFFFF"/>
                </a:solidFill>
                <a:latin typeface="LAVSEM+MS-UIGothic"/>
                <a:cs typeface="LAVSEM+MS-UIGothic"/>
              </a:rPr>
              <a:t>断的案例分析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512506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肝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脏</a:t>
            </a:r>
            <a:r>
              <a:rPr sz="3000">
                <a:solidFill>
                  <a:srgbClr val="E27536"/>
                </a:solidFill>
                <a:latin typeface="AGQUGB+FKVGGD+MicrosoftYaHei-Bold"/>
                <a:cs typeface="AGQUGB+FKVGGD+MicrosoftYaHei-Bold"/>
              </a:rPr>
              <a:t>CT</a:t>
            </a: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影像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断的原理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15975" y="46415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4414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DPUCPE+AHKWKT+MicrosoftYaHei"/>
                <a:cs typeface="DPUCPE+AHKWKT+MicrosoftYaHei"/>
              </a:rPr>
              <a:t>CT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影像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断是通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DPUCPE+AHKWKT+MicrosoftYaHei"/>
                <a:cs typeface="DPUCPE+AHKWKT+MicrosoftYaHei"/>
              </a:rPr>
              <a:t>CT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算机断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层扫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描）技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术对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脏进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行</a:t>
            </a:r>
          </a:p>
          <a:p>
            <a:pPr marL="128904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DPUCPE+AHKWKT+MicrosoftYaHei"/>
                <a:cs typeface="DPUCPE+AHKWKT+MicrosoftYaHei"/>
              </a:rPr>
              <a:t>X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算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机技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生成肝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的内部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8215" y="4641588"/>
            <a:ext cx="296874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PUCPE+AHKWKT+MicrosoftYaHei"/>
                <a:cs typeface="DPUCPE+AHKWKT+MicrosoftYaHei"/>
              </a:rPr>
              <a:t>CT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扫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程中，</a:t>
            </a:r>
            <a:r>
              <a:rPr sz="1500">
                <a:solidFill>
                  <a:srgbClr val="FFFFFF"/>
                </a:solidFill>
                <a:latin typeface="DPUCPE+AHKWKT+MicrosoftYaHei"/>
                <a:cs typeface="DPUCPE+AHKWKT+MicrosoftYaHei"/>
              </a:rPr>
              <a:t>X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束会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多个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面的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连续扫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描，可以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重建出肝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的三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维图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像，有助于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更全面地了解肝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构和病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情况。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57420" y="4915908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65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人体旋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，并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穿透人体的</a:t>
            </a:r>
            <a:r>
              <a:rPr sz="1500">
                <a:solidFill>
                  <a:srgbClr val="FFFFFF"/>
                </a:solidFill>
                <a:latin typeface="DPUCPE+AHKWKT+MicrosoftYaHei"/>
                <a:cs typeface="DPUCPE+AHKWKT+MicrosoftYaHei"/>
              </a:rPr>
              <a:t>X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线强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度，通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过计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算机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理后形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成肝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的二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维图</a:t>
            </a:r>
            <a:r>
              <a:rPr sz="1500">
                <a:solidFill>
                  <a:srgbClr val="FFFFFF"/>
                </a:solidFill>
                <a:latin typeface="LAVSEM+MS-UIGothic"/>
                <a:cs typeface="LAVSEM+MS-UIGothic"/>
              </a:rPr>
              <a:t>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950656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肝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脏</a:t>
            </a:r>
            <a:r>
              <a:rPr sz="3000">
                <a:solidFill>
                  <a:srgbClr val="E27536"/>
                </a:solidFill>
                <a:latin typeface="AGQUGB+FKVGGD+MicrosoftYaHei-Bold"/>
                <a:cs typeface="AGQUGB+FKVGGD+MicrosoftYaHei-Bold"/>
              </a:rPr>
              <a:t>CT</a:t>
            </a: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影像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断的适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9164" y="372036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LAVSEM+MS-UIGothic"/>
                <a:cs typeface="LAVSEM+MS-UIGothic"/>
              </a:rPr>
              <a:t>肝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2000" spc="25">
                <a:solidFill>
                  <a:srgbClr val="FFFFFF"/>
                </a:solidFill>
                <a:latin typeface="LAVSEM+MS-UIGothic"/>
                <a:cs typeface="LAVSEM+MS-UIGothic"/>
              </a:rPr>
              <a:t>占位性病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62070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LAVSEM+MS-UIGothic"/>
                <a:cs typeface="LAVSEM+MS-UIGothic"/>
              </a:rPr>
              <a:t>肝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2000" spc="25">
                <a:solidFill>
                  <a:srgbClr val="FFFFFF"/>
                </a:solidFill>
                <a:latin typeface="LAVSEM+MS-UIGothic"/>
                <a:cs typeface="LAVSEM+MS-UIGothic"/>
              </a:rPr>
              <a:t>弥漫性病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AVSEM+MS-UIGothic"/>
                <a:cs typeface="LAVSEM+MS-UIGothic"/>
              </a:rPr>
              <a:t>胆道系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2000" spc="25">
                <a:solidFill>
                  <a:srgbClr val="FFFFFF"/>
                </a:solidFill>
                <a:latin typeface="LAVSEM+MS-UIGothic"/>
                <a:cs typeface="LAVSEM+MS-UIGothic"/>
              </a:rPr>
              <a:t>疾病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LAVSEM+MS-UIGothic"/>
                <a:cs typeface="LAVSEM+MS-UIGothic"/>
              </a:rPr>
              <a:t>肝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2000" spc="25">
                <a:solidFill>
                  <a:srgbClr val="FFFFFF"/>
                </a:solidFill>
                <a:latin typeface="LAVSEM+MS-UIGothic"/>
                <a:cs typeface="LAVSEM+MS-UIGothic"/>
              </a:rPr>
              <a:t>外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伤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501115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VSEM+MS-UIGothic"/>
                <a:cs typeface="LAVSEM+MS-UIGothic"/>
              </a:rPr>
              <a:t>如肝癌、肝囊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LAVSEM+MS-UIGothic"/>
                <a:cs typeface="LAVSEM+MS-UIGothic"/>
              </a:rPr>
              <a:t>、肝血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18260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VSEM+MS-UIGothic"/>
                <a:cs typeface="LAVSEM+MS-UIGothic"/>
              </a:rPr>
              <a:t>如脂肪肝、肝硬化等。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18260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VSEM+MS-UIGothic"/>
                <a:cs typeface="LAVSEM+MS-UIGothic"/>
              </a:rPr>
              <a:t>如胆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LAVSEM+MS-UIGothic"/>
                <a:cs typeface="LAVSEM+MS-UIGothic"/>
              </a:rPr>
              <a:t>石、胆囊炎等。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257665" y="51826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LAVSEM+MS-UIGothic"/>
                <a:cs typeface="LAVSEM+MS-UIGothic"/>
              </a:rPr>
              <a:t>估肝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脏损伤</a:t>
            </a:r>
            <a:r>
              <a:rPr sz="1500">
                <a:solidFill>
                  <a:srgbClr val="FFFDFD"/>
                </a:solidFill>
                <a:latin typeface="LAVSEM+MS-UIGothic"/>
                <a:cs typeface="LAVSEM+MS-UIGothic"/>
              </a:rPr>
              <a:t>程度及范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LAVSEM+MS-UIGothic"/>
                <a:cs typeface="LAVSEM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457960" y="535405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AVSEM+MS-UIGothic"/>
                <a:cs typeface="LAVSEM+MS-UIGothic"/>
              </a:rPr>
              <a:t>管瘤等。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950656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肝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脏</a:t>
            </a:r>
            <a:r>
              <a:rPr sz="3000">
                <a:solidFill>
                  <a:srgbClr val="E27536"/>
                </a:solidFill>
                <a:latin typeface="AGQUGB+FKVGGD+MicrosoftYaHei-Bold"/>
                <a:cs typeface="AGQUGB+FKVGGD+MicrosoftYaHei-Bold"/>
              </a:rPr>
              <a:t>CT</a:t>
            </a: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影像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断的禁忌症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352418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多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层</a:t>
            </a: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螺旋</a:t>
            </a:r>
            <a:r>
              <a:rPr sz="3000">
                <a:solidFill>
                  <a:srgbClr val="E27536"/>
                </a:solidFill>
                <a:latin typeface="AGQUGB+FKVGGD+MicrosoftYaHei-Bold"/>
                <a:cs typeface="AGQUGB+FKVGGD+MicrosoftYaHei-Bold"/>
              </a:rPr>
              <a:t>CT</a:t>
            </a: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技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GQUGB+FKVGGD+MicrosoftYaHei-Bold"/>
                <a:cs typeface="AGQUGB+FKVGG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GQUGB+FKVGGD+MicrosoftYaHei-Bold"/>
                <a:cs typeface="AGQUGB+FKVGG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GQUGB+FKVGGD+MicrosoftYaHei-Bold"/>
                <a:cs typeface="AGQUGB+FKVGG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LAVSEM+MS-UIGothic"/>
                <a:cs typeface="LAVSEM+MS-UIGothic"/>
              </a:rPr>
              <a:t>定</a:t>
            </a:r>
            <a:r>
              <a:rPr sz="2000">
                <a:solidFill>
                  <a:srgbClr val="E2753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LAVSEM+MS-UIGothic"/>
                <a:cs typeface="LAVSEM+MS-UIGothic"/>
              </a:rPr>
              <a:t>特点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E27536"/>
                </a:solidFill>
                <a:latin typeface="LAVSEM+MS-UIGothic"/>
                <a:cs typeface="LAVSEM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352418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动态</a:t>
            </a: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增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E27536"/>
                </a:solidFill>
                <a:latin typeface="AGQUGB+FKVGGD+MicrosoftYaHei-Bold"/>
                <a:cs typeface="AGQUGB+FKVGGD+MicrosoftYaHei-Bold"/>
              </a:rPr>
              <a:t>CT</a:t>
            </a: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技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LAVSEM+MS-UIGothic"/>
                <a:cs typeface="LAVSEM+MS-UIGothic"/>
              </a:rPr>
              <a:t>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LAVSEM+MS-UIGothic"/>
                <a:cs typeface="LAVSEM+MS-UIGothic"/>
              </a:rPr>
              <a:t>定</a:t>
            </a:r>
            <a:r>
              <a:rPr sz="2300">
                <a:solidFill>
                  <a:srgbClr val="E2753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E27536"/>
                </a:solidFill>
                <a:latin typeface="LAVSEM+MS-UIGothic"/>
                <a:cs typeface="LAVSEM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114418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肝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脏</a:t>
            </a:r>
            <a:r>
              <a:rPr sz="3000">
                <a:solidFill>
                  <a:srgbClr val="E27536"/>
                </a:solidFill>
                <a:latin typeface="AGQUGB+FKVGGD+MicrosoftYaHei-Bold"/>
                <a:cs typeface="AGQUGB+FKVGGD+MicrosoftYaHei-Bold"/>
              </a:rPr>
              <a:t>CT</a:t>
            </a:r>
            <a:r>
              <a:rPr sz="3000">
                <a:solidFill>
                  <a:srgbClr val="E27536"/>
                </a:solidFill>
                <a:latin typeface="LAVSEM+MS-UIGothic"/>
                <a:cs typeface="LAVSEM+MS-UIGothic"/>
              </a:rPr>
              <a:t>血管造影技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LAVSEM+MS-UIGothic"/>
                <a:cs typeface="LAVSEM+MS-UIGothic"/>
              </a:rPr>
              <a:t>定</a:t>
            </a:r>
            <a:r>
              <a:rPr sz="2300">
                <a:solidFill>
                  <a:srgbClr val="E2753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LAVSEM+MS-UIGothic"/>
                <a:cs typeface="LAVSEM+MS-UIGothic"/>
              </a:rPr>
              <a:t>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E27536"/>
                </a:solidFill>
                <a:latin typeface="LAVSEM+MS-UIGothic"/>
                <a:cs typeface="LAVSEM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https://d.book118.com/235344034233011113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AIKRJM+NMHKNG+ArialMT</vt:lpstr>
      <vt:lpstr>Times New Roman</vt:lpstr>
      <vt:lpstr>LAVSEM+MS-UIGothic</vt:lpstr>
      <vt:lpstr>SimSun</vt:lpstr>
      <vt:lpstr>DPUCPE+AHKWKT+MicrosoftYaHei</vt:lpstr>
      <vt:lpstr>AGQUGB+FKVGGD+MicrosoftYaHei-Bold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2024-09-20T12:55:00.284</cp:lastPrinted>
  <dcterms:created xsi:type="dcterms:W3CDTF">2024-09-20T04:55:00Z</dcterms:created>
  <dcterms:modified xsi:type="dcterms:W3CDTF">2024-09-20T04:55:01Z</dcterms:modified>
</cp:coreProperties>
</file>