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6BADC-B65C-494F-8E18-6F6F4010A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77B38-E66F-45F9-A1C1-8B3E6129B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2C81F-942E-4346-A494-1FD360625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8857A-7F4F-465B-89A3-9F4AD5871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D6C5B5-F7AA-4B77-B7C6-F99367ACB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FB6620-2AC6-44F9-ADFD-805226AA3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0946EA-9732-4704-AAB6-8955F3675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1D423-A964-442A-AF48-C6A75B656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5082C-AF9E-4E55-B46E-7199DD8B1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E4D33-871B-49E1-9D61-CCD46985C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B3CFA-3560-4D35-A1E5-140819682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442142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铁路社区安全培训心得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个人学习体会与感悟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未来展望与实践计划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https://d.book118.com/235344214222011101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2024-09-10T03:34:00.128</cp:lastPrinted>
  <dcterms:created xsi:type="dcterms:W3CDTF">2024-09-09T19:34:00Z</dcterms:created>
  <dcterms:modified xsi:type="dcterms:W3CDTF">2024-09-09T19:34:01Z</dcterms:modified>
</cp:coreProperties>
</file>