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4A9A856-1804-4132-9C6E-587607A025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3545CA-A915-4259-A7A0-F4F9585649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0EBD07-948D-4B89-A7EF-7CA0FEA7D9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ECDB1DC-43F0-4F31-BCE3-E3851A3EC2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706988-5CD7-4BCD-A662-ABC518100DD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A5A10D-B03A-4BF1-B3E5-7DA6562BD58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A962961-03DF-45B3-9306-D8A2A9005D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B22BC6-D1F8-43FC-AFD6-790A5BE36A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FD880F-4AA8-4CA3-BF36-8C93CEDBF4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50D090-ADA1-42BD-BC6F-CFAAE69701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F93B0E-32B4-453F-ABD6-4D2149272B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6001033013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培养会员制零售商员工的可持续发展和社会责任感</a:t>
            </a:r>
          </a:p>
        </p:txBody>
      </p:sp>
      <p:sp>
        <p:nvSpPr>
          <p:cNvPr id="4" name="TextBox 4"/>
          <p:cNvSpPr txBox="1"/>
          <p:nvPr/>
        </p:nvSpPr>
        <p:spPr>
          <a:xfrm>
            <a:off x="1631828" y="4629987"/>
            <a:ext cx="2411730"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800">
                <a:solidFill>
                  <a:srgbClr val="754807">
                    <a:alpha val="100000"/>
                  </a:srgbClr>
                </a:solidFill>
                <a:latin typeface="Microsoft Yahei"/>
                <a:ea typeface="Microsoft Yahei"/>
                <a:cs typeface="Microsoft Yahei"/>
              </a:rPr>
              <a:t>汇报人：PPT可修改</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可持续发展理念与实践</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社会责任感培养与提升</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环保意识教育与行动倡导</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公益事业投入与社区支持</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企业文化建设与价值观塑造</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引言</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提升员工对可持续发展和社会责任的认识</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培养员工对环境保护、社会公益等方面的意识，推动企业实现可持续发展。</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1708" r="11708"/>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塑造企业形象</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通过员工的积极参与和表现，展示企业关注社会、环境问题的良好形象，增强消费者对企业的信任度和好感度。</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促进员工个人成长</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培养员工的可持续发展和社会责任感，有助于提升员工的综合素质和职业道德水平，增强员工的个人竞争力和职业发展潜力。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13535" r="13535"/>
          <a:stretch>
            <a:fillRect/>
          </a:stretch>
        </p:blipFill>
        <p:spPr>
          <a:xfrm>
            <a:off x="8437172" y="1327341"/>
            <a:ext cx="3341640"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员工是直接面对消费者的重要角色，他们的服务态度和专业技能直接影响消费者的购物体验和满意度。</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服务提供者</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员工是企业文化的重要载体，他们的言行举止代表着企业的形象和价值观，对塑造和传播企业文化起着关键作用。</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企业文化的传播者</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员工是企业实现可持续发展的重要力量，他们的环保意识和社会责任感将直接影响企业的环保和社会责任表现。</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可持续发展的推动者</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员工是企业履行社会责任的具体执行者，他们的公益行动和志愿服务将展现企业的社会担当和良好形象。</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社会责任的践行者</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会员制零售商员工角色与重要性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可持续发展理念与实践</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https://d.book118.com/236001033013010100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2024-09-23T20:48:28.365</cp:lastPrinted>
  <dcterms:created xsi:type="dcterms:W3CDTF">2024-09-23T12:48:28Z</dcterms:created>
  <dcterms:modified xsi:type="dcterms:W3CDTF">2024-09-23T12:48:30Z</dcterms:modified>
</cp:coreProperties>
</file>