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B3819B-94CF-4E18-8E97-FAEEE3F49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EBBC57-045C-4986-BF63-AEA3605EA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4B4A42-8ECD-4839-B6FA-52C533822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547722-8532-4E24-B939-DB935F79E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125EBA-00F5-46DC-9D41-640615312F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03D9B6-6C4B-408C-8DE6-F8158AD1B9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2A9B15-6A83-4548-9C75-82C33D1DEA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ACD8FB-E2DA-4579-8CDF-CD8A864593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6D5B7C-719C-4A66-81B6-BA1F2E7C02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480207-2A73-4BBD-A04D-3FDC6DC67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E863F3-7B3F-4D59-8748-EB4E51ACA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00112105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维护宪法权威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宪法概述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宪法的内容和结构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维护宪法权威的途径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宪法实施和监督</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宪法与国家治理现代化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宪法概述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宪法的定义和特点</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宪法是规定国家根本制度和根本任务，集中表现各种政治力量对比关系，保障公民基本权利的国家根本法。</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宪法具有最高法律效力、宪法制定和修改程序更为严格、宪法具有政治性和社会性。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人民主权原则</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法治原则</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保障公民权利原则</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分权与制衡原则</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宪法的基本原则</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国家权力属于人民，人民享有管理国家的最高权力。</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国家实行依法治国，法律面前人人平等，防止权力滥用。</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国家尊重和保障人权，公民享有广泛的自由权和平等权。</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国家权力分为立法权、行政权和司法权，并相互制约和平衡。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宪法是国家的根本大法</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宪法保障公民权利</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宪法维护国家稳定</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宪法促进国际合作</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宪法的重要性</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宪法确立了国家的政治制度和社会制度，为国家的长期稳定发展提供了基础。</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宪法保障公民的基本权利和自由，为公民行使权利和自由提供了法律保障。</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宪法规定了国家的根本制度和根本任务，具有最高的法律效力，是治国安邦的总章程。</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宪法的规定和原则对于国际关系和国际合作也具有重要的影响和指导意义。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宪法的内容和结构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宪法的内容</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宪法序言</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阐述国家的基本原则、历史、任务和指导思想，是宪法的灵魂和基础。</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公民基本权利</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列举公民的基本权利和义务，保障公民的合法权益不受侵犯。</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国家机构</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规定国家权力机关、行政机关、司法机关的组织和职权，保障国家机器的正常运转。</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宪法修正案</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对宪法的修改和补充，确保宪法与时俱进，适应时代发展。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宪法的结构</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序言部分阐述宪法的指导思想和基本原则，正文部分包括国家机构和公民基本权利等内容。</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附在宪法正文之后，作为宪法的一部分，对宪法进行修改和补充。</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包括国旗、国徽、首都等内容，是对宪法的补充说明。</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序言和正文两部分</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宪法修正案</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宪法附件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宪法是国家的根本大法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宪法是其他法律的立法基础</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宪法是其他法律的实施保障</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具有最高的法律地位和法律效力，其他法律必须以宪法为依据制定。</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其他法律的制定必须符合宪法的原则和精神，不得与宪法相抵触。</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其他法律的实施必须符合宪法的规定，不得违反宪法的原则和精神。</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宪法与其他法律的关系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维护宪法权威的途径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https://d.book118.com/236001121052010033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2024-09-01T20:47:08.908</cp:lastPrinted>
  <dcterms:created xsi:type="dcterms:W3CDTF">2024-09-01T12:47:08Z</dcterms:created>
  <dcterms:modified xsi:type="dcterms:W3CDTF">2024-09-01T12:47:11Z</dcterms:modified>
</cp:coreProperties>
</file>