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8F976-CDB1-4FAA-8137-9DACEEC5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5BE89-2B30-4248-84FC-17F8572C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7BADB-1804-4174-A3A4-B4EBE731C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72032-3589-48DE-9E8E-3783ACDEF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F58D7-3271-4768-BD54-E400884BF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E8E3F-32E4-4E5D-B567-D5F50881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600C4-FF95-43E5-9896-B512351F7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2E32B-CC1E-4740-9FAF-C54F9AEBA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00099-17C0-461C-97A6-CA3AAA5D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1BA2D-2CED-4270-B3DE-2BFBBF97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6FD59-2766-4CBD-B671-BBA66C38D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04022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建立开放与尊重的工作环境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开放工作环境的特征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尊重工作环境的特征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建立开放与尊重工作环境的策略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开放与尊重工作环境的益处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提升员工满意度和留任率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一个开放与尊重的工作环境能够增强员工的归属感和满意度，从而提高员工的留任率，减少人员流失。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促进团队合作和创新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这样的工作环境有助于激发员工的创造力和创新精神，促进团队成员之间的合作和交流，推动公司业务的发展。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提高企业形象和声誉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一个积极、健康的工作环境有助于提升企业的形象和声誉，吸引更多优秀人才的加入。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00" r="139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工作环境的好坏直接关系到员工的心理健康，一个压抑、不友好的工作环境可能导致员工产生焦虑、抑郁等心理问题。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影响员工心理健康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一个舒适、安全的工作环境有助于提高员工的工作效率和积极性，促进工作任务的顺利完成。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决定员工工作效率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工作环境是企业文化的具体体现，一个开放、尊重的工作环境有助于塑造积极向上、富有活力的企业文化。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开放工作环境的特征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定期的团队会议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组织定期的团队会议，让每个人都有机会发言，分享工作进展、提出问题和建议。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倾听员工的反馈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管理层应积极倾听员工的反馈，关注员工的需求和意见，及时调整管理策略。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鼓励员工之间的自由交流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建立开放的沟通渠道，让员工能够自由地交流想法和意见，促进信息的流通和共享。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82" r="1638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开放的沟通渠道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接受失败并从中学习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鼓励员工接受失败，并从中学习和总结经验教训，为未来的创新打下基础。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鼓励员工提出新想法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鼓励员工勇于提出新的想法和解决方案，即使这些想法可能与现有观念不符。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为创新提供资源支持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为员工的创新项目提供必要的资源支持，如资金、时间和技术等。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鼓励创新和接受失败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尊重员工的多样性，包括性别、年龄、文化背景、工作经验等，创造一个包容性的工作环境。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充分利用多元化团队的优势，鼓励不同背景的员工分享各自的知识和经验，促进团队的创造力和创新能力。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利用多元化优势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坚决反对任何形式的歧视和偏见，确保每个员工都能得到平等对待和尊重。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避免歧视和偏见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多元化的团队构成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允许员工根据工作需要和个人情况灵活安排工作时间，提高工作效率和员工满意度。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远程工作选项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共享工作空间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提供远程工作选项，让员工可以在家或其他远离办公室的地方工作，增加工作灵活性和员工自主性。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建立共享工作空间，让员工可以在一个开放、灵活的环境中自由交流和合作。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灵活的工作时间和地点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尊重工作环境的特征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尊重来自不同文化背景的员工，创造一个包容多元文化的工作环境。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包容多元文化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尊重每个员工的个性、经验和技能，充分利用他们的独特优势。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重视个人特质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鼓励员工表达不同观点，激发创新思维和解决问题的能力。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鼓励不同观点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尊重个体差异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积极倾听员工的想法和建议，让员工感受到他们的声音被重视。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倾听员工意见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及时表彰和奖励员工的贡献，激发员工的积极性和工作热情。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认可员工贡献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倡导团队合作，尊重他人的努力和成果，共同实现工作目标。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尊重他人的意见和贡献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制定合理的工作时间和休假制度，保障员工的合法权益。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关注员工健康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关心员工的身心健康，提供必要的健康保障和支持。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促进工作与家庭平衡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鼓励员工合理安排工作和生活，支持员工在家庭中承担责任。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尊重员工的工作和生活平衡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https://d.book118.com/236004022044010031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2024-08-29T16:10:28.264</cp:lastPrinted>
  <dcterms:created xsi:type="dcterms:W3CDTF">2024-08-29T08:10:28Z</dcterms:created>
  <dcterms:modified xsi:type="dcterms:W3CDTF">2024-08-29T08:10:30Z</dcterms:modified>
</cp:coreProperties>
</file>