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CDA5C9-5B87-442F-B78B-E3238B9C4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C91664-8B78-4EED-9A04-84E576BBF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BE225A-D7D7-463E-B30A-D7AB6024D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6BF57B-544B-4E71-8A89-610FD3782D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017A50-0F1F-4FC0-8997-B0AE7315F8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453472-6BD1-411F-BC2C-3AA4BF1868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EA6C9D-3DBC-4553-8451-4CFB6D0CB3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B5C981-B289-4F8D-B9E1-1359C12ED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3BD0CF-B61F-495F-9AF9-68D68F851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C390E-C074-4746-8247-8700423FC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56274B-CC29-4C02-9289-6C6519DD3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004041044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人工智能在智能农业成本优化中的应用</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人工智能技术在智能农业中的应用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基于人工智能技术的智能农业成本优化方法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人工智能技术在智能农业成本优化中的实践案例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人工智能技术在智能农业成本优化中的挑战与前景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农业现代化转型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随着科技的快速发展，传统农业正面临向智能化、精细化转型的历史性机遇。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成本优化需求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农业生产过程中的成本问题一直是制约农业发展的重要因素，通过人工智能技术降低成本具有重要意义。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提高农业生产效率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人工智能技术可以应用于农业生产的各个环节，提高生产效率，降低人力成本。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发达国家在智能农业领域的研究起步较早，已经形成了较为完善的理论体系和技术体系，并在实践中取得了显著成果。</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国外研究现状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近年来，我国智能农业发展迅速，政府和企业纷纷加大投入力度，推动人工智能技术在农业领域的应用。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国内研究现状</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随着人工智能技术的不断发展和应用场景的不断拓展，智能农业将成为未来农业发展的重要方向。</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本文旨在探讨人工智能技术在智能农业成本优化中的应用，分析其在降低农业生产成本、提高生产效率等方面的作用。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首先介绍智能农业的发展背景和意义，然后分析国内外研究现状和发展趋势，接着阐述人工智能技术在智能农业成本优化中的具体应用和效果评估，最后总结全文并展望未来研究方向。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人工智能技术在智能农业中的应用</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机器学习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通过训练模型自动学习和改进，实现对数据的预测和分类。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深度学习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利用神经网络模型处理大规模数据，提取特征并进行学习和预测。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自然语言处理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将人类语言转化为机器可理解的形式，实现人机交互。</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农业机械设备配备传感器和控制器，实现精准作业和自动化管理。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智能化装备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农业大数据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农业物联网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8333" r="28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收集和分析农业生产、环境、市场等数据，为决策提供支持。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通过物联网技术实现农业设备的互联互通，构建智能化农业系统。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智能农业发展现状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381" r="1638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800" b="1580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利用大数据和机器学习技术，为农业生产提供智能化决策支持，如种植计划、施肥方案等。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智能决策支持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通过传感器和控制器监测土壤、气象等环境参数，实现精准灌溉、施肥和用药，降低生产成本。</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精准农业管理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研发农业机器人进行自动化种植、除草、施肥等作业，提高生产效率和质量。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农业机器人</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利用图像识别和深度学习技术，自动识别农作物病虫害，为防治提供科学依据。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农业病虫害识别</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人工智能技术在智能农业中的应用场景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基于人工智能技术的智能农业成本优化方法</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主要通过提高生产效率、降低原材料和人力成本等方式实现。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引入先进技术和管理理念，通过精细化管理和技术创新降低成本。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成本优化方法概述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现代成本优化方法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传统成本优化方法</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农业机器人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替代人力完成繁重、危险的农业作业，提高生产效率和安全性。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智能感知与决策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利用物联网、大数据等技术，实现农业生产环境的实时监测和智能决策，提高生产效率和资源利用率。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精准农业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根据土地、气候等条件，精准投放农资，减少浪费和环境污染。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基于人工智能技术的成本优化方法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https://d.book118.com/236004041044010031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2024-08-29T16:10:29.237</cp:lastPrinted>
  <dcterms:created xsi:type="dcterms:W3CDTF">2024-08-29T08:10:29Z</dcterms:created>
  <dcterms:modified xsi:type="dcterms:W3CDTF">2024-08-29T08:10:31Z</dcterms:modified>
</cp:coreProperties>
</file>