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9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2024/1/26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4817" name="幻灯片图像占位符 1"/>
          <p:cNvSpPr>
            <a:spLocks noGrp="1" noRot="1" noChangeAspect="1"/>
          </p:cNvSpPr>
          <p:nvPr>
            <p:ph type="sldImg" idx="4294967295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>
            <a:solidFill>
              <a:prstClr val="black"/>
            </a:solidFill>
            <a:round/>
          </a:ln>
        </p:spPr>
      </p:sp>
      <p:sp>
        <p:nvSpPr>
          <p:cNvPr id="34818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marL="0" indent="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1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431800" indent="0" algn="l" defTabSz="8636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1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863600" indent="0" algn="l" defTabSz="8636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1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295400" indent="0" algn="l" defTabSz="8636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1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1727200" indent="0" algn="l" defTabSz="8636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1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0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zh-CN" altLang="en-US" sz="1100" u="none" baseline="0"/>
          </a:p>
        </p:txBody>
      </p:sp>
      <p:sp>
        <p:nvSpPr>
          <p:cNvPr id="34819" name="灯片编号占位符 3"/>
          <p:cNvSpPr>
            <a:spLocks noGrp="1"/>
          </p:cNvSpPr>
          <p:nvPr>
            <p:ph type="sldNum"/>
            <p:custDataLst>
              <p:tags r:id="rId6"/>
            </p:custDataLst>
          </p:nvPr>
        </p:nvSpPr>
        <p:spPr>
          <a:xfrm>
            <a:off x="3884612" y="8685212"/>
            <a:ext cx="2971800" cy="4587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wrap="square" lIns="91440" tIns="45720" rIns="91440" bIns="45720" anchor="b" anchorCtr="0"/>
          <a:lstStyle>
            <a:defPPr>
              <a:defRPr lang="zh-CN"/>
            </a:defPPr>
            <a:lvl1pPr marL="0" indent="0" algn="l" defTabSz="8369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6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18465" indent="0" algn="l" defTabSz="8369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6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36930" indent="0" algn="l" defTabSz="8369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6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55395" indent="0" algn="l" defTabSz="8369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6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73860" indent="0" algn="l" defTabSz="8369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6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92325" algn="l" defTabSz="836930" rtl="0" eaLnBrk="1" latinLnBrk="0" hangingPunct="1">
              <a:defRPr lang="zh-CN" altLang="en-US" sz="16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10790" algn="l" defTabSz="836930" rtl="0" eaLnBrk="1" latinLnBrk="0" hangingPunct="1">
              <a:defRPr lang="zh-CN" altLang="en-US" sz="16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929255" algn="l" defTabSz="836930" rtl="0" eaLnBrk="1" latinLnBrk="0" hangingPunct="1">
              <a:defRPr lang="zh-CN" altLang="en-US" sz="16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347720" algn="l" defTabSz="836930" rtl="0" eaLnBrk="1" latinLnBrk="0" hangingPunct="1">
              <a:defRPr lang="zh-CN" altLang="en-US" sz="16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>
              <a:buFont typeface="Arial" pitchFamily="34" charset="0"/>
            </a:pPr>
            <a:fld id="{701A6281-2D0D-47C5-9F56-D00C5351808F}" type="slidenum">
              <a:rPr lang="zh-CN" altLang="en-US" sz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1</a:t>
            </a:fld>
            <a:endParaRPr lang="zh-CN" altLang="en-US" sz="12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4817" name="幻灯片图像占位符 1"/>
          <p:cNvSpPr>
            <a:spLocks noGrp="1" noRot="1" noChangeAspect="1"/>
          </p:cNvSpPr>
          <p:nvPr>
            <p:ph type="sldImg" idx="4294967295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>
            <a:solidFill>
              <a:prstClr val="black"/>
            </a:solidFill>
            <a:round/>
          </a:ln>
        </p:spPr>
      </p:sp>
      <p:sp>
        <p:nvSpPr>
          <p:cNvPr id="34818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marL="0" indent="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1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431800" indent="0" algn="l" defTabSz="8636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1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863600" indent="0" algn="l" defTabSz="8636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1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295400" indent="0" algn="l" defTabSz="8636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1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1727200" indent="0" algn="l" defTabSz="8636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1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0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zh-CN" altLang="en-US" sz="1100" u="none" baseline="0"/>
          </a:p>
        </p:txBody>
      </p:sp>
      <p:sp>
        <p:nvSpPr>
          <p:cNvPr id="34819" name="灯片编号占位符 3"/>
          <p:cNvSpPr>
            <a:spLocks noGrp="1"/>
          </p:cNvSpPr>
          <p:nvPr>
            <p:ph type="sldNum"/>
            <p:custDataLst>
              <p:tags r:id="rId6"/>
            </p:custDataLst>
          </p:nvPr>
        </p:nvSpPr>
        <p:spPr>
          <a:xfrm>
            <a:off x="3884612" y="8685212"/>
            <a:ext cx="2971800" cy="4587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wrap="square" lIns="91440" tIns="45720" rIns="91440" bIns="45720" anchor="b" anchorCtr="0"/>
          <a:lstStyle>
            <a:defPPr>
              <a:defRPr lang="zh-CN"/>
            </a:defPPr>
            <a:lvl1pPr marL="0" indent="0" algn="l" defTabSz="8369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6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18465" indent="0" algn="l" defTabSz="8369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6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36930" indent="0" algn="l" defTabSz="8369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6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55395" indent="0" algn="l" defTabSz="8369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6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73860" indent="0" algn="l" defTabSz="8369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6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92325" algn="l" defTabSz="836930" rtl="0" eaLnBrk="1" latinLnBrk="0" hangingPunct="1">
              <a:defRPr lang="zh-CN" altLang="en-US" sz="16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10790" algn="l" defTabSz="836930" rtl="0" eaLnBrk="1" latinLnBrk="0" hangingPunct="1">
              <a:defRPr lang="zh-CN" altLang="en-US" sz="16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929255" algn="l" defTabSz="836930" rtl="0" eaLnBrk="1" latinLnBrk="0" hangingPunct="1">
              <a:defRPr lang="zh-CN" altLang="en-US" sz="16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347720" algn="l" defTabSz="836930" rtl="0" eaLnBrk="1" latinLnBrk="0" hangingPunct="1">
              <a:defRPr lang="zh-CN" altLang="en-US" sz="16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>
              <a:buFont typeface="Arial" pitchFamily="34" charset="0"/>
            </a:pPr>
            <a:fld id="{701A6281-2D0D-47C5-9F56-D00C5351808F}" type="slidenum">
              <a:rPr lang="zh-CN" altLang="en-US" sz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2</a:t>
            </a:fld>
            <a:endParaRPr lang="zh-CN" altLang="en-US" sz="12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AF3A1EC7-69F3-4752-BC1B-FA5AEE4D79EC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AF3A1EC7-69F3-4752-BC1B-FA5AEE4D79EC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image" Target="../media/image1.png" /><Relationship Id="rId6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7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2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4.xml" /><Relationship Id="rId2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5.xml" /><Relationship Id="rId2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7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5BF677F-6AE1-4869-83A7-9A0A78E31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753E231-4BA7-43D1-A098-87F110502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7D379F5-DA94-45C1-B218-4A2868F8F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B2E814A7-8A27-4E80-8D55-2A39FF2CC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B07334E1-722B-4FBD-AEA3-D131269D6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02FD4157-A0E3-4BFD-8D37-0620647FA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32B859D2-5A73-44EF-88CC-AE17ED554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050B6C5-9C57-4F97-B136-0FB3772A1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05DED4AC-6008-4F6E-86E6-0A7D90175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0786E18-A542-4455-AA90-665A99304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C5AF54E-C206-4CC7-A0CC-8D4C597A4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 b="1" i="0" spc="30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 eaLnBrk="1" fontAlgn="auto" latinLnBrk="0" hangingPunct="1">
              <a:lnSpc>
                <a:spcPct val="110000"/>
              </a:lnSpc>
              <a:buNone/>
              <a:defRPr sz="2400" u="none" strike="noStrike" kern="1200" cap="none" spc="20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2024/1/26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 b="1" i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lnSpc>
                <a:spcPct val="130000"/>
              </a:lnSpc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>
            <a:lvl1pPr marL="228600" indent="-228600" eaLnBrk="1" fontAlgn="auto" latinLnBrk="0" hangingPunct="1">
              <a:lnSpc>
                <a:spcPct val="130000"/>
              </a:lnSpc>
              <a:spcAft>
                <a:spcPts val="600"/>
              </a:spcAft>
              <a:buFont typeface="Arial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 marL="685800" indent="-228600" defTabSz="91440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marL="1143000" indent="-22860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marL="1600200" indent="-228600" eaLnBrk="1" fontAlgn="auto" latinLnBrk="0" hangingPunct="1">
              <a:lnSpc>
                <a:spcPct val="120000"/>
              </a:lnSpc>
              <a:buFont typeface="Wingdings" panose="05000000000000000000" charset="0"/>
              <a:buChar char="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eaLnBrk="1" fontAlgn="auto" latinLnBrk="0" hangingPunct="1">
              <a:lnSpc>
                <a:spcPct val="120000"/>
              </a:lnSpc>
              <a:defRPr sz="1400"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1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 defTabSz="914400" eaLnBrk="1" fontAlgn="auto" latinLnBrk="0" hangingPunct="1">
              <a:buNone/>
              <a:tabLst>
                <a:tab pos="1609725"/>
              </a:tabLst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2pPr>
            <a:lvl3pPr eaLnBrk="1" fontAlgn="auto" latinLnBrk="0" hangingPunct="1"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3pPr>
            <a:lvl4pPr eaLnBrk="1" fontAlgn="auto" latinLnBrk="0" hangingPunct="1"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4pPr>
            <a:lvl5pPr eaLnBrk="1" fontAlgn="auto" latinLnBrk="0" hangingPunct="1"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2024/1/26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8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 eaLnBrk="1" fontAlgn="auto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685800" indent="-228600" defTabSz="914400" eaLnBrk="1" fontAlgn="auto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2pPr>
            <a:lvl3pPr marL="1143000" indent="-228600" eaLnBrk="1" fontAlgn="auto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3pPr>
            <a:lvl4pPr marL="1600200" indent="-228600" eaLnBrk="1" fontAlgn="auto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charset="0"/>
              <a:buChar char="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4pPr>
            <a:lvl5pPr marL="2057400" indent="-228600" eaLnBrk="1" fontAlgn="auto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>
            <a:lvl1pPr marL="228600" indent="-228600" eaLnBrk="1" fontAlgn="auto" latinLnBrk="0" hangingPunct="1">
              <a:lnSpc>
                <a:spcPct val="130000"/>
              </a:lnSpc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685800" indent="-228600" defTabSz="91440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tabLst>
                <a:tab pos="1609725"/>
              </a:tabLst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2pPr>
            <a:lvl3pPr marL="1143000" indent="-22860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3pPr>
            <a:lvl4pPr marL="1600200" indent="-228600" eaLnBrk="1" fontAlgn="auto" latinLnBrk="0" hangingPunct="1">
              <a:lnSpc>
                <a:spcPct val="120000"/>
              </a:lnSpc>
              <a:buFont typeface="Wingdings" panose="05000000000000000000" charset="0"/>
              <a:buChar char="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4pPr>
            <a:lvl5pPr marL="2057400" indent="-228600" eaLnBrk="1" fontAlgn="auto" latinLnBrk="0" hangingPunct="1">
              <a:lnSpc>
                <a:spcPct val="120000"/>
              </a:lnSpc>
              <a:buFont typeface="Arial" pitchFamily="34" charset="0"/>
              <a:buChar char="•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0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>
  <p:cSld name="标题和表格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1" y="401638"/>
            <a:ext cx="9992783" cy="773112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  <p:custDataLst>
              <p:tags r:id="rId3"/>
            </p:custDataLst>
          </p:nvPr>
        </p:nvSpPr>
        <p:spPr>
          <a:xfrm>
            <a:off x="679451" y="1357313"/>
            <a:ext cx="10964333" cy="4708525"/>
          </a:xfrm>
        </p:spPr>
        <p:txBody>
          <a:bodyPr vert="horz" wrap="square" lIns="91440" tIns="45720" rIns="91440" bIns="45720" numCol="1" anchor="t" anchorCtr="0" compatLnSpc="1"/>
          <a:lstStyle/>
          <a:p>
            <a:pPr marL="171450" marR="0" lvl="0" indent="-171450" algn="l" defTabSz="685800" rtl="0" eaLnBrk="1" fontAlgn="base" latinLnBrk="0" hangingPunct="1">
              <a:lnSpc>
                <a:spcPct val="120000"/>
              </a:lnSpc>
              <a:spcBef>
                <a:spcPts val="75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页脚占位符 3"/>
          <p:cNvSpPr>
            <a:spLocks noGrp="1"/>
          </p:cNvSpPr>
          <p:nvPr>
            <p:ph type="ftr" idx="3"/>
            <p:custDataLst>
              <p:tags r:id="rId4"/>
            </p:custDataLst>
          </p:nvPr>
        </p:nvSpPr>
        <p:spPr>
          <a:xfrm>
            <a:off x="4165600" y="6207125"/>
            <a:ext cx="3852333" cy="454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fontAlgn="auto">
              <a:spcBef>
                <a:spcPct val="0"/>
              </a:spcBef>
              <a:spcAft>
                <a:spcPct val="0"/>
              </a:spcAft>
              <a:buFontTx/>
              <a:buNone/>
              <a:defRPr sz="900" noProof="0">
                <a:solidFill>
                  <a:schemeClr val="tx1">
                    <a:tint val="75000"/>
                  </a:schemeClr>
                </a:solidFill>
                <a:latin typeface="+mn-lt"/>
                <a:ea typeface="黑体" panose="02010609060101010101" pitchFamily="49" charset="-122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GB" altLang="zh-CN" sz="9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21" name="灯片编号占位符 4"/>
          <p:cNvSpPr>
            <a:spLocks noGrp="1"/>
          </p:cNvSpPr>
          <p:nvPr>
            <p:ph type="sldNum" idx="4"/>
            <p:custDataLst>
              <p:tags r:id="rId5"/>
            </p:custDataLst>
          </p:nvPr>
        </p:nvSpPr>
        <p:spPr>
          <a:xfrm>
            <a:off x="8737600" y="6207125"/>
            <a:ext cx="2836333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fontAlgn="base">
              <a:lnSpc>
                <a:spcPct val="120000"/>
              </a:lnSpc>
            </a:pPr>
            <a:fld id="{9A0DB2DC-4C9A-4742-B13C-FB6460FD3503}" type="slidenum">
              <a:rPr lang="zh-CN" altLang="en-GB" sz="900" strike="noStrike" noProof="1">
                <a:solidFill>
                  <a:srgbClr val="898989"/>
                </a:solidFill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fld id="{9A0DB2DC-4C9A-4742-B13C-FB6460FD3503}" type="slidenum">
              <a:rPr lang="en-GB" altLang="zh-CN" sz="900" strike="noStrike" noProof="1">
                <a:solidFill>
                  <a:srgbClr val="898989"/>
                </a:solidFill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en-GB" altLang="zh-CN" sz="900" strike="noStrike" noProof="1">
              <a:solidFill>
                <a:srgbClr val="898989"/>
              </a:solidFill>
            </a:endParaRPr>
          </a:p>
        </p:txBody>
      </p:sp>
      <p:sp>
        <p:nvSpPr>
          <p:cNvPr id="22" name="日期占位符 3"/>
          <p:cNvSpPr>
            <a:spLocks noGrp="1"/>
          </p:cNvSpPr>
          <p:nvPr>
            <p:ph type="dt" sz="half" idx="2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fontAlgn="auto">
              <a:spcBef>
                <a:spcPct val="0"/>
              </a:spcBef>
              <a:spcAft>
                <a:spcPct val="0"/>
              </a:spcAft>
              <a:buFontTx/>
              <a:buNone/>
              <a:defRPr sz="900" noProof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strips dir="ru"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>
                <a:ea typeface="黑体" panose="02010609060101010101" pitchFamily="49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>
                <a:ea typeface="黑体" panose="02010609060101010101" pitchFamily="49" charset="-122"/>
              </a:defRPr>
            </a:lvl1pPr>
            <a:lvl2pPr>
              <a:defRPr sz="2100">
                <a:ea typeface="黑体" panose="02010609060101010101" pitchFamily="49" charset="-122"/>
              </a:defRPr>
            </a:lvl2pPr>
            <a:lvl3pPr>
              <a:defRPr sz="1800">
                <a:ea typeface="黑体" panose="02010609060101010101" pitchFamily="49" charset="-122"/>
              </a:defRPr>
            </a:lvl3pPr>
            <a:lvl4pPr>
              <a:defRPr sz="1500">
                <a:ea typeface="黑体" panose="02010609060101010101" pitchFamily="49" charset="-122"/>
              </a:defRPr>
            </a:lvl4pPr>
            <a:lvl5pPr>
              <a:defRPr sz="1500">
                <a:ea typeface="黑体" panose="02010609060101010101" pitchFamily="49" charset="-122"/>
              </a:defRPr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>
                <a:ea typeface="黑体" panose="02010609060101010101" pitchFamily="49" charset="-122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lvl="0" eaLnBrk="1" fontAlgn="base" hangingPunct="1">
              <a:lnSpc>
                <a:spcPct val="120000"/>
              </a:lnSpc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标题，文本与内容">
    <p:bg>
      <p:bgPr>
        <a:solidFill>
          <a:schemeClr val="accent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02167" y="228600"/>
            <a:ext cx="11387667" cy="1143000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402167" y="1600200"/>
            <a:ext cx="5592233" cy="4498975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97600" y="1600200"/>
            <a:ext cx="5592233" cy="4498975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16" name="日期占位符 4"/>
          <p:cNvSpPr>
            <a:spLocks noGrp="1"/>
          </p:cNvSpPr>
          <p:nvPr>
            <p:ph type="dt" sz="half" idx="12"/>
            <p:custDataLst>
              <p:tags r:id="rId5"/>
            </p:custDataLst>
          </p:nvPr>
        </p:nvSpPr>
        <p:spPr bwMode="auto">
          <a:xfrm>
            <a:off x="402167" y="6245225"/>
            <a:ext cx="3052233" cy="47625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rtlCol="0" anchor="t" anchorCtr="0" compatLnSpc="1">
            <a:normAutofit/>
          </a:bodyPr>
          <a:lstStyle>
            <a:lvl1pPr>
              <a:defRPr noProof="0">
                <a:ea typeface="宋体" panose="02010600030101010101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1" name="页脚占位符 5"/>
          <p:cNvSpPr>
            <a:spLocks noGrp="1"/>
          </p:cNvSpPr>
          <p:nvPr>
            <p:ph type="ftr" sz="quarter" idx="3"/>
            <p:custDataLst>
              <p:tags r:id="rId6"/>
            </p:custDataLst>
          </p:nvPr>
        </p:nvSpPr>
        <p:spPr bwMode="auto">
          <a:xfrm>
            <a:off x="4038600" y="6356350"/>
            <a:ext cx="4114800" cy="36512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rtlCol="0" anchor="t" anchorCtr="0" compatLnSpc="1">
            <a:normAutofit/>
          </a:bodyPr>
          <a:lstStyle>
            <a:lvl1pPr>
              <a:defRPr noProof="0">
                <a:ea typeface="宋体" panose="02010600030101010101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2" name="灯片编号占位符 6"/>
          <p:cNvSpPr>
            <a:spLocks noGrp="1"/>
          </p:cNvSpPr>
          <p:nvPr>
            <p:ph type="sldNum" sz="quarter" idx="4"/>
            <p:custDataLst>
              <p:tags r:id="rId7"/>
            </p:custDataLst>
          </p:nvPr>
        </p:nvSpPr>
        <p:spPr bwMode="auto">
          <a:xfrm>
            <a:off x="8737600" y="6245225"/>
            <a:ext cx="3052233" cy="47625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algn="r" fontAlgn="base">
              <a:lnSpc>
                <a:spcPct val="120000"/>
              </a:lnSpc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en-US" altLang="zh-CN" strike="noStrike" noProof="1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标题与项目符号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57" name="标题文本"/>
          <p:cNvSpPr txBox="1"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prstGeom prst="rect">
            <a:avLst/>
          </a:prstGeom>
        </p:spPr>
        <p:txBody>
          <a:bodyPr/>
          <a:lstStyle/>
          <a:p>
            <a:r>
              <a:t>标题文本</a:t>
            </a:r>
          </a:p>
        </p:txBody>
      </p:sp>
      <p:sp>
        <p:nvSpPr>
          <p:cNvPr id="59" name="幻灯片编号"/>
          <p:cNvSpPr txBox="1">
            <a:spLocks noGrp="1"/>
          </p:cNvSpPr>
          <p:nvPr>
            <p:ph type="sldNum" sz="quarter" idx="2"/>
            <p:custDataLst>
              <p:tags r:id="rId3"/>
            </p:custDataLst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  <p:sp>
        <p:nvSpPr>
          <p:cNvPr id="5" name="正文级别 1…"/>
          <p:cNvSpPr txBox="1">
            <a:spLocks noGrp="1"/>
          </p:cNvSpPr>
          <p:nvPr>
            <p:ph idx="1" hasCustomPrompt="1"/>
            <p:custDataLst>
              <p:tags r:id="rId4"/>
            </p:custDataLst>
          </p:nvPr>
        </p:nvSpPr>
        <p:spPr>
          <a:xfrm>
            <a:off x="1551929" y="2053198"/>
            <a:ext cx="7614369" cy="3541273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 anchor="ctr">
            <a:normAutofit/>
          </a:bodyPr>
          <a:lstStyle>
            <a:lvl1pPr marL="0" indent="0">
              <a:buFont typeface="Arial" pitchFamily="34" charset="0"/>
              <a:buNone/>
              <a:defRPr b="0">
                <a:solidFill>
                  <a:srgbClr val="FFFFFF">
                    <a:alpha val="80000"/>
                  </a:srgb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>
              <a:buBlip>
                <a:blip r:embed="rId5"/>
              </a:buBlip>
            </a:lvl2pPr>
            <a:lvl3pPr marL="673100" indent="0">
              <a:buFont typeface="Arial" pitchFamily="34" charset="0"/>
              <a:buNone/>
              <a:defRPr b="0">
                <a:solidFill>
                  <a:srgbClr val="FFFFFF">
                    <a:alpha val="80000"/>
                  </a:srgb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 marL="1009650" indent="0">
              <a:buFont typeface="Arial" pitchFamily="34" charset="0"/>
              <a:buNone/>
              <a:defRPr b="0">
                <a:solidFill>
                  <a:srgbClr val="FFFFFF">
                    <a:alpha val="80000"/>
                  </a:srgb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4pPr>
            <a:lvl5pPr marL="1346200" indent="0">
              <a:buFont typeface="Arial" pitchFamily="34" charset="0"/>
              <a:buNone/>
              <a:defRPr b="0">
                <a:solidFill>
                  <a:srgbClr val="FFFFFF">
                    <a:alpha val="80000"/>
                  </a:srgb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5pPr>
          </a:lstStyle>
          <a:p>
            <a:r>
              <a:rPr err="1"/>
              <a:t>正文级别 1</a:t>
            </a:r>
          </a:p>
          <a:p>
            <a:pPr lvl="2"/>
            <a:r>
              <a:rPr err="1"/>
              <a:t>正文级别 3</a:t>
            </a:r>
          </a:p>
          <a:p>
            <a:pPr lvl="3"/>
            <a:r>
              <a:rPr err="1"/>
              <a:t>正文级别 4</a:t>
            </a:r>
          </a:p>
          <a:p>
            <a:pPr lvl="4"/>
            <a:r>
              <a:rPr err="1"/>
              <a:t>正文级别 5</a:t>
            </a:r>
          </a:p>
        </p:txBody>
      </p:sp>
    </p:spTree>
  </p:cSld>
  <p:clrMapOvr>
    <a:masterClrMapping/>
  </p:clrMapOvr>
  <p:transition spd="med"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09600" y="1600200"/>
            <a:ext cx="10972800" cy="4525963"/>
          </a:xfrm>
        </p:spPr>
        <p:txBody>
          <a:bodyPr vert="eaVert"/>
          <a:lstStyle>
            <a:lvl1pPr>
              <a:defRPr>
                <a:ea typeface="黑体" panose="02010609060101010101" pitchFamily="49" charset="-122"/>
              </a:defRPr>
            </a:lvl1pPr>
            <a:lvl2pPr>
              <a:defRPr>
                <a:ea typeface="黑体" panose="02010609060101010101" pitchFamily="49" charset="-122"/>
              </a:defRPr>
            </a:lvl2pPr>
            <a:lvl3pPr>
              <a:defRPr>
                <a:ea typeface="黑体" panose="02010609060101010101" pitchFamily="49" charset="-122"/>
              </a:defRPr>
            </a:lvl3pPr>
            <a:lvl4pPr>
              <a:defRPr>
                <a:ea typeface="黑体" panose="02010609060101010101" pitchFamily="49" charset="-122"/>
              </a:defRPr>
            </a:lvl4pPr>
            <a:lvl5pPr>
              <a:defRPr>
                <a:ea typeface="黑体" panose="02010609060101010101" pitchFamily="49" charset="-122"/>
              </a:defRPr>
            </a:lvl5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lvl="0" eaLnBrk="1" fontAlgn="base" hangingPunct="1">
              <a:lnSpc>
                <a:spcPct val="120000"/>
              </a:lnSpc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0_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image" Target="file:///D:\qq&#25991;&#20214;\712321467\Image\C2C\Image2\%7b75232B38-A165-1FB7-499C-2E1C792CACB5%7d.png" TargetMode="External" /><Relationship Id="rId29" Type="http://schemas.openxmlformats.org/officeDocument/2006/relationships/image" Target="../media/image2.png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184.xml" /><Relationship Id="rId31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>
          <a:gsLst>
            <a:gs pos="0">
              <a:srgbClr val="FFFFFF"/>
            </a:gs>
            <a:gs pos="100000">
              <a:srgbClr val="D9D9D9"/>
            </a:gs>
          </a:gsLst>
          <a:lin ang="5400000" scaled="0"/>
        </a:gradFill>
        <a:effectLst/>
      </p:bgPr>
    </p:bg>
    <p:spTree>
      <p:nvGrpSpPr>
        <p:cNvPr id="1" name=""/>
        <p:cNvGrpSpPr/>
        <p:nvPr>
          <p:custDataLst>
            <p:tags r:id="rId22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2024/1/26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30"/>
            </p:custDataLst>
          </p:nvPr>
        </p:nvPicPr>
        <p:blipFill>
          <a:blip r:embed="rId29" r:link="rId2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slide" Target="slide1.xml" TargetMode="Interna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image" Target="../media/image4.png" /><Relationship Id="rId9" Type="http://schemas.openxmlformats.org/officeDocument/2006/relationships/tags" Target="../tags/tag2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tags" Target="../tags/tag248.xml" /><Relationship Id="rId11" Type="http://schemas.openxmlformats.org/officeDocument/2006/relationships/image" Target="../media/image5.png" /><Relationship Id="rId12" Type="http://schemas.openxmlformats.org/officeDocument/2006/relationships/tags" Target="../tags/tag249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image" Target="../media/image4.png" /><Relationship Id="rId9" Type="http://schemas.openxmlformats.org/officeDocument/2006/relationships/tags" Target="../tags/tag2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14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image" Target="../media/image6.png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tags" Target="../tags/tag269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slide" Target="slide1.xml" TargetMode="In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image" Target="../media/image7.jpeg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image" Target="../media/image8.png" /><Relationship Id="rId5" Type="http://schemas.openxmlformats.org/officeDocument/2006/relationships/tags" Target="../tags/tag277.xml" /><Relationship Id="rId6" Type="http://schemas.openxmlformats.org/officeDocument/2006/relationships/tags" Target="../tags/tag2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tags" Target="../tags/tag291.xml" /><Relationship Id="rId13" Type="http://schemas.openxmlformats.org/officeDocument/2006/relationships/tags" Target="../tags/tag292.xml" /><Relationship Id="rId14" Type="http://schemas.openxmlformats.org/officeDocument/2006/relationships/image" Target="../media/image9.png" /><Relationship Id="rId15" Type="http://schemas.openxmlformats.org/officeDocument/2006/relationships/tags" Target="../tags/tag293.xml" /><Relationship Id="rId16" Type="http://schemas.openxmlformats.org/officeDocument/2006/relationships/tags" Target="../tags/tag294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slide" Target="slide1.xml" TargetMode="Interna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95.xml" /><Relationship Id="rId3" Type="http://schemas.openxmlformats.org/officeDocument/2006/relationships/tags" Target="../tags/tag296.xml" /><Relationship Id="rId4" Type="http://schemas.openxmlformats.org/officeDocument/2006/relationships/hyperlink" Target="https://d.book118.com/23600414001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60" name="组合 59" title=""/>
          <p:cNvGrpSpPr/>
          <p:nvPr>
            <p:custDataLst>
              <p:tags r:id="rId4"/>
            </p:custDataLst>
          </p:nvPr>
        </p:nvGrpSpPr>
        <p:grpSpPr>
          <a:xfrm>
            <a:off x="376607" y="140018"/>
            <a:ext cx="9212580" cy="737235"/>
            <a:chOff x="2952848" y="1887469"/>
            <a:chExt cx="9211090" cy="735015"/>
          </a:xfrm>
        </p:grpSpPr>
        <p:sp>
          <p:nvSpPr>
            <p:cNvPr id="61" name="MH_Number_1"/>
            <p:cNvSpPr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 flipH="1">
              <a:off x="2952848" y="2128031"/>
              <a:ext cx="609000" cy="337250"/>
            </a:xfrm>
            <a:custGeom>
              <a:gdLst>
                <a:gd name="T0" fmla="*/ 22608 w 693737"/>
                <a:gd name="T1" fmla="*/ 0 h 384175"/>
                <a:gd name="T2" fmla="*/ 0 w 693737"/>
                <a:gd name="T3" fmla="*/ 0 h 384175"/>
                <a:gd name="T4" fmla="*/ 0 w 693737"/>
                <a:gd name="T5" fmla="*/ 118942 h 384175"/>
                <a:gd name="T6" fmla="*/ 22608 w 693737"/>
                <a:gd name="T7" fmla="*/ 118942 h 384175"/>
                <a:gd name="T8" fmla="*/ 214781 w 693737"/>
                <a:gd name="T9" fmla="*/ 0 h 384175"/>
                <a:gd name="T10" fmla="*/ 42760 w 693737"/>
                <a:gd name="T11" fmla="*/ 0 h 384175"/>
                <a:gd name="T12" fmla="*/ 42760 w 693737"/>
                <a:gd name="T13" fmla="*/ 118942 h 384175"/>
                <a:gd name="T14" fmla="*/ 214781 w 693737"/>
                <a:gd name="T15" fmla="*/ 118942 h 38417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693737"/>
                <a:gd name="T25" fmla="*/ 0 h 384175"/>
                <a:gd name="T26" fmla="*/ 693737 w 693737"/>
                <a:gd name="T27" fmla="*/ 384175 h 384175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693737" h="384175">
                  <a:moveTo>
                    <a:pt x="73025" y="0"/>
                  </a:moveTo>
                  <a:lnTo>
                    <a:pt x="0" y="0"/>
                  </a:lnTo>
                  <a:lnTo>
                    <a:pt x="0" y="384175"/>
                  </a:lnTo>
                  <a:lnTo>
                    <a:pt x="73025" y="384175"/>
                  </a:lnTo>
                  <a:lnTo>
                    <a:pt x="73025" y="0"/>
                  </a:lnTo>
                  <a:close/>
                  <a:moveTo>
                    <a:pt x="693737" y="0"/>
                  </a:moveTo>
                  <a:lnTo>
                    <a:pt x="138112" y="0"/>
                  </a:lnTo>
                  <a:lnTo>
                    <a:pt x="138112" y="384175"/>
                  </a:lnTo>
                  <a:lnTo>
                    <a:pt x="693737" y="384175"/>
                  </a:lnTo>
                  <a:lnTo>
                    <a:pt x="693737" y="0"/>
                  </a:lnTo>
                  <a:close/>
                </a:path>
              </a:pathLst>
            </a:custGeom>
            <a:solidFill>
              <a:srgbClr val="1080B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14400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en-US" altLang="zh-CN" sz="28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Gen Jyuu Gothic Monospace Regul" pitchFamily="49" charset="-128"/>
              </a:endParaRPr>
            </a:p>
          </p:txBody>
        </p:sp>
        <p:sp>
          <p:nvSpPr>
            <p:cNvPr id="62" name="MH_Entry_1"/>
            <p:cNvSpPr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 flipH="1">
              <a:off x="3637902" y="1887469"/>
              <a:ext cx="8526036" cy="735015"/>
            </a:xfrm>
            <a:custGeom>
              <a:gdLst>
                <a:gd name="T0" fmla="*/ 0 w 2520280"/>
                <a:gd name="T1" fmla="*/ 129 h 1872208"/>
                <a:gd name="T2" fmla="*/ 73094207 w 2520280"/>
                <a:gd name="T3" fmla="*/ 129 h 1872208"/>
                <a:gd name="T4" fmla="*/ 73094207 w 2520280"/>
                <a:gd name="T5" fmla="*/ 153 h 1872208"/>
                <a:gd name="T6" fmla="*/ 0 w 2520280"/>
                <a:gd name="T7" fmla="*/ 153 h 1872208"/>
                <a:gd name="T8" fmla="*/ 0 w 2520280"/>
                <a:gd name="T9" fmla="*/ 129 h 1872208"/>
                <a:gd name="T10" fmla="*/ 0 w 2520280"/>
                <a:gd name="T11" fmla="*/ 0 h 187220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520280"/>
                <a:gd name="T19" fmla="*/ 0 h 1872208"/>
                <a:gd name="T20" fmla="*/ 2520280 w 2520280"/>
                <a:gd name="T21" fmla="*/ 1872208 h 1872208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520280" h="1872208">
                  <a:moveTo>
                    <a:pt x="0" y="1872208"/>
                  </a:moveTo>
                  <a:lnTo>
                    <a:pt x="2520280" y="1872208"/>
                  </a:lnTo>
                  <a:lnTo>
                    <a:pt x="0" y="1872208"/>
                  </a:lnTo>
                  <a:close/>
                  <a:moveTo>
                    <a:pt x="0" y="0"/>
                  </a:moveTo>
                  <a:lnTo>
                    <a:pt x="916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2800" b="1">
                  <a:solidFill>
                    <a:srgbClr val="1083C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复习回顾：尝试用自己的语言说出细胞免疫的过程</a:t>
              </a:r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60" name="组合 59" title=""/>
          <p:cNvGrpSpPr/>
          <p:nvPr>
            <p:custDataLst>
              <p:tags r:id="rId4"/>
            </p:custDataLst>
          </p:nvPr>
        </p:nvGrpSpPr>
        <p:grpSpPr>
          <a:xfrm>
            <a:off x="376607" y="140018"/>
            <a:ext cx="4387215" cy="1383665"/>
            <a:chOff x="2952848" y="1887469"/>
            <a:chExt cx="4386505" cy="1379498"/>
          </a:xfrm>
        </p:grpSpPr>
        <p:sp>
          <p:nvSpPr>
            <p:cNvPr id="61" name="MH_Number_1"/>
            <p:cNvSpPr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 flipH="1">
              <a:off x="2952848" y="2128031"/>
              <a:ext cx="609000" cy="337250"/>
            </a:xfrm>
            <a:custGeom>
              <a:gdLst>
                <a:gd name="T0" fmla="*/ 22608 w 693737"/>
                <a:gd name="T1" fmla="*/ 0 h 384175"/>
                <a:gd name="T2" fmla="*/ 0 w 693737"/>
                <a:gd name="T3" fmla="*/ 0 h 384175"/>
                <a:gd name="T4" fmla="*/ 0 w 693737"/>
                <a:gd name="T5" fmla="*/ 118942 h 384175"/>
                <a:gd name="T6" fmla="*/ 22608 w 693737"/>
                <a:gd name="T7" fmla="*/ 118942 h 384175"/>
                <a:gd name="T8" fmla="*/ 214781 w 693737"/>
                <a:gd name="T9" fmla="*/ 0 h 384175"/>
                <a:gd name="T10" fmla="*/ 42760 w 693737"/>
                <a:gd name="T11" fmla="*/ 0 h 384175"/>
                <a:gd name="T12" fmla="*/ 42760 w 693737"/>
                <a:gd name="T13" fmla="*/ 118942 h 384175"/>
                <a:gd name="T14" fmla="*/ 214781 w 693737"/>
                <a:gd name="T15" fmla="*/ 118942 h 38417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693737"/>
                <a:gd name="T25" fmla="*/ 0 h 384175"/>
                <a:gd name="T26" fmla="*/ 693737 w 693737"/>
                <a:gd name="T27" fmla="*/ 384175 h 384175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693737" h="384175">
                  <a:moveTo>
                    <a:pt x="73025" y="0"/>
                  </a:moveTo>
                  <a:lnTo>
                    <a:pt x="0" y="0"/>
                  </a:lnTo>
                  <a:lnTo>
                    <a:pt x="0" y="384175"/>
                  </a:lnTo>
                  <a:lnTo>
                    <a:pt x="73025" y="384175"/>
                  </a:lnTo>
                  <a:lnTo>
                    <a:pt x="73025" y="0"/>
                  </a:lnTo>
                  <a:close/>
                  <a:moveTo>
                    <a:pt x="693737" y="0"/>
                  </a:moveTo>
                  <a:lnTo>
                    <a:pt x="138112" y="0"/>
                  </a:lnTo>
                  <a:lnTo>
                    <a:pt x="138112" y="384175"/>
                  </a:lnTo>
                  <a:lnTo>
                    <a:pt x="693737" y="384175"/>
                  </a:lnTo>
                  <a:lnTo>
                    <a:pt x="693737" y="0"/>
                  </a:lnTo>
                  <a:close/>
                </a:path>
              </a:pathLst>
            </a:custGeom>
            <a:solidFill>
              <a:srgbClr val="1080B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14400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endParaRPr lang="en-US" altLang="zh-CN" sz="28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Gen Jyuu Gothic Monospace Regul" pitchFamily="49" charset="-128"/>
              </a:endParaRPr>
            </a:p>
          </p:txBody>
        </p:sp>
        <p:sp>
          <p:nvSpPr>
            <p:cNvPr id="62" name="MH_Entry_1"/>
            <p:cNvSpPr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 flipH="1">
              <a:off x="3637902" y="1887469"/>
              <a:ext cx="3701451" cy="1379498"/>
            </a:xfrm>
            <a:custGeom>
              <a:gdLst>
                <a:gd name="T0" fmla="*/ 0 w 2520280"/>
                <a:gd name="T1" fmla="*/ 129 h 1872208"/>
                <a:gd name="T2" fmla="*/ 73094207 w 2520280"/>
                <a:gd name="T3" fmla="*/ 129 h 1872208"/>
                <a:gd name="T4" fmla="*/ 73094207 w 2520280"/>
                <a:gd name="T5" fmla="*/ 153 h 1872208"/>
                <a:gd name="T6" fmla="*/ 0 w 2520280"/>
                <a:gd name="T7" fmla="*/ 153 h 1872208"/>
                <a:gd name="T8" fmla="*/ 0 w 2520280"/>
                <a:gd name="T9" fmla="*/ 129 h 1872208"/>
                <a:gd name="T10" fmla="*/ 0 w 2520280"/>
                <a:gd name="T11" fmla="*/ 0 h 187220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520280"/>
                <a:gd name="T19" fmla="*/ 0 h 1872208"/>
                <a:gd name="T20" fmla="*/ 2520280 w 2520280"/>
                <a:gd name="T21" fmla="*/ 1872208 h 1872208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520280" h="1872208">
                  <a:moveTo>
                    <a:pt x="0" y="1872208"/>
                  </a:moveTo>
                  <a:lnTo>
                    <a:pt x="2520280" y="1872208"/>
                  </a:lnTo>
                  <a:lnTo>
                    <a:pt x="0" y="1872208"/>
                  </a:lnTo>
                  <a:close/>
                  <a:moveTo>
                    <a:pt x="0" y="0"/>
                  </a:moveTo>
                  <a:lnTo>
                    <a:pt x="916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28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细胞毒性</a:t>
              </a:r>
              <a:r>
                <a:rPr lang="en-US" altLang="zh-CN" sz="28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T</a:t>
              </a:r>
              <a:r>
                <a:rPr lang="zh-CN" altLang="en-US" sz="28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细胞活化需要哪</a:t>
              </a:r>
              <a:r>
                <a:rPr lang="en-US" altLang="zh-CN" sz="28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2</a:t>
              </a:r>
              <a:r>
                <a:rPr lang="zh-CN" altLang="en-US" sz="28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个条件？</a:t>
              </a:r>
            </a:p>
          </p:txBody>
        </p:sp>
      </p:grpSp>
      <p:sp>
        <p:nvSpPr>
          <p:cNvPr id="3" name="文本框 2" title=""/>
          <p:cNvSpPr txBox="1"/>
          <p:nvPr>
            <p:custDataLst>
              <p:tags r:id="rId7"/>
            </p:custDataLst>
          </p:nvPr>
        </p:nvSpPr>
        <p:spPr>
          <a:xfrm>
            <a:off x="7025640" y="626110"/>
            <a:ext cx="86614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</a:rPr>
              <a:t>条件</a:t>
            </a:r>
            <a:r>
              <a:rPr lang="en-US" altLang="zh-CN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6" name="文本框 5" title=""/>
          <p:cNvSpPr txBox="1"/>
          <p:nvPr>
            <p:custDataLst>
              <p:tags r:id="rId8"/>
            </p:custDataLst>
          </p:nvPr>
        </p:nvSpPr>
        <p:spPr>
          <a:xfrm>
            <a:off x="7423785" y="1748790"/>
            <a:ext cx="86614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</a:rPr>
              <a:t>条件</a:t>
            </a:r>
            <a:r>
              <a:rPr lang="en-US" altLang="zh-CN">
                <a:solidFill>
                  <a:srgbClr val="FF0000"/>
                </a:solidFill>
              </a:rPr>
              <a:t>2</a:t>
            </a:r>
          </a:p>
        </p:txBody>
      </p:sp>
      <p:pic>
        <p:nvPicPr>
          <p:cNvPr id="16" name="图片 15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935855" y="467995"/>
            <a:ext cx="2891155" cy="5695315"/>
          </a:xfrm>
          <a:prstGeom prst="rect">
            <a:avLst/>
          </a:prstGeom>
        </p:spPr>
      </p:pic>
      <p:sp>
        <p:nvSpPr>
          <p:cNvPr id="35" name="文本框 34" title=""/>
          <p:cNvSpPr txBox="1"/>
          <p:nvPr>
            <p:custDataLst>
              <p:tags r:id="rId11"/>
            </p:custDataLst>
          </p:nvPr>
        </p:nvSpPr>
        <p:spPr>
          <a:xfrm>
            <a:off x="5814695" y="59690"/>
            <a:ext cx="210693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>
                    <a:lumMod val="50000"/>
                    <a:lumOff val="50000"/>
                  </a:schemeClr>
                </a:solidFill>
              </a:rPr>
              <a:t>特异性受体</a:t>
            </a:r>
            <a:r>
              <a:rPr lang="en-US" altLang="zh-CN">
                <a:solidFill>
                  <a:schemeClr val="tx1">
                    <a:lumMod val="50000"/>
                    <a:lumOff val="50000"/>
                  </a:schemeClr>
                </a:solidFill>
              </a:rPr>
              <a:t>(TCR)</a:t>
            </a:r>
          </a:p>
        </p:txBody>
      </p:sp>
      <p:sp>
        <p:nvSpPr>
          <p:cNvPr id="36" name="文本框 35" title=""/>
          <p:cNvSpPr txBox="1"/>
          <p:nvPr>
            <p:custDataLst>
              <p:tags r:id="rId12"/>
            </p:custDataLst>
          </p:nvPr>
        </p:nvSpPr>
        <p:spPr>
          <a:xfrm>
            <a:off x="4805045" y="1381760"/>
            <a:ext cx="210693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>
                    <a:lumMod val="50000"/>
                    <a:lumOff val="50000"/>
                  </a:schemeClr>
                </a:solidFill>
              </a:rPr>
              <a:t>抗原</a:t>
            </a:r>
            <a:r>
              <a:rPr lang="en-US" altLang="zh-CN">
                <a:solidFill>
                  <a:schemeClr val="tx1">
                    <a:lumMod val="50000"/>
                    <a:lumOff val="50000"/>
                  </a:schemeClr>
                </a:solidFill>
              </a:rPr>
              <a:t>—MHCⅠ</a:t>
            </a:r>
          </a:p>
          <a:p>
            <a:r>
              <a:rPr lang="zh-CN" altLang="en-US">
                <a:solidFill>
                  <a:schemeClr val="tx1">
                    <a:lumMod val="50000"/>
                    <a:lumOff val="50000"/>
                  </a:schemeClr>
                </a:solidFill>
              </a:rPr>
              <a:t>复合体</a:t>
            </a:r>
          </a:p>
        </p:txBody>
      </p:sp>
      <p:grpSp>
        <p:nvGrpSpPr>
          <p:cNvPr id="25" name="组合 24" title=""/>
          <p:cNvGrpSpPr/>
          <p:nvPr>
            <p:custDataLst>
              <p:tags r:id="rId13"/>
            </p:custDataLst>
          </p:nvPr>
        </p:nvGrpSpPr>
        <p:grpSpPr>
          <a:xfrm>
            <a:off x="6076315" y="574675"/>
            <a:ext cx="135890" cy="794385"/>
            <a:chOff x="-2428" y="2920"/>
            <a:chExt cx="214" cy="1251"/>
          </a:xfrm>
        </p:grpSpPr>
        <p:cxnSp>
          <p:nvCxnSpPr>
            <p:cNvPr id="18" name="直接箭头连接符 17"/>
            <p:cNvCxnSpPr/>
            <p:nvPr>
              <p:custDataLst>
                <p:tags r:id="rId14"/>
              </p:custDataLst>
            </p:nvPr>
          </p:nvCxnSpPr>
          <p:spPr>
            <a:xfrm flipH="1" flipV="1">
              <a:off x="-2428" y="3561"/>
              <a:ext cx="92" cy="610"/>
            </a:xfrm>
            <a:prstGeom prst="straightConnector1">
              <a:avLst/>
            </a:prstGeom>
            <a:ln>
              <a:solidFill>
                <a:srgbClr val="0070C0"/>
              </a:solidFill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cxnSp>
          <p:nvCxnSpPr>
            <p:cNvPr id="19" name="直接箭头连接符 18"/>
            <p:cNvCxnSpPr/>
            <p:nvPr>
              <p:custDataLst>
                <p:tags r:id="rId15"/>
              </p:custDataLst>
            </p:nvPr>
          </p:nvCxnSpPr>
          <p:spPr>
            <a:xfrm flipH="1">
              <a:off x="-2336" y="2920"/>
              <a:ext cx="122" cy="427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</p:grpSp>
      <p:sp>
        <p:nvSpPr>
          <p:cNvPr id="2" name="文本框 1" title=""/>
          <p:cNvSpPr txBox="1"/>
          <p:nvPr>
            <p:custDataLst>
              <p:tags r:id="rId16"/>
            </p:custDataLst>
          </p:nvPr>
        </p:nvSpPr>
        <p:spPr>
          <a:xfrm>
            <a:off x="8020685" y="129540"/>
            <a:ext cx="2717800" cy="1476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被病原体（如病毒）感染的宿主细胞（靶细胞）</a:t>
            </a:r>
            <a:r>
              <a:rPr lang="zh-CN" altLang="en-US">
                <a:solidFill>
                  <a:srgbClr val="FF0000"/>
                </a:solidFill>
              </a:rPr>
              <a:t>膜表面的某些分子发生变化</a:t>
            </a:r>
            <a:r>
              <a:rPr lang="zh-CN" altLang="en-US"/>
              <a:t>，细胞毒性 T 细胞</a:t>
            </a:r>
            <a:r>
              <a:rPr lang="zh-CN" altLang="en-US">
                <a:solidFill>
                  <a:srgbClr val="FF0000"/>
                </a:solidFill>
              </a:rPr>
              <a:t>识别变化的信号</a:t>
            </a:r>
            <a:r>
              <a:rPr lang="zh-CN" altLang="en-US"/>
              <a:t>。</a:t>
            </a:r>
          </a:p>
        </p:txBody>
      </p:sp>
      <p:sp>
        <p:nvSpPr>
          <p:cNvPr id="4" name="文本框 3" title=""/>
          <p:cNvSpPr txBox="1"/>
          <p:nvPr>
            <p:custDataLst>
              <p:tags r:id="rId17"/>
            </p:custDataLst>
          </p:nvPr>
        </p:nvSpPr>
        <p:spPr>
          <a:xfrm>
            <a:off x="7760335" y="2132965"/>
            <a:ext cx="271780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细胞因子（主要由辅助性T细胞分泌）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 title="">
            <a:extLst>
              <a:ext uri="{FF2B5EF4-FFF2-40B4-BE49-F238E27FC236}">
                <a16:creationId xmlns:a16="http://schemas.microsoft.com/office/drawing/2014/main" id="{E7BE60F3-6AF6-22D6-8EFB-53614199E74F}"/>
              </a:ext>
            </a:extLst>
          </p:cNvPr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4.2</a:t>
            </a:r>
            <a:r>
              <a:rPr lang="zh-CN" altLang="en-US"/>
              <a:t>特异性免疫</a:t>
            </a:r>
            <a:r>
              <a:rPr lang="en-US" altLang="zh-CN"/>
              <a:t>_03</a:t>
            </a:r>
            <a:r>
              <a:rPr lang="zh-CN" altLang="en-US"/>
              <a:t>体液免疫与细胞免疫的协调配合</a:t>
            </a:r>
          </a:p>
        </p:txBody>
      </p:sp>
      <p:sp>
        <p:nvSpPr>
          <p:cNvPr id="3" name="副标题 2" title="">
            <a:extLst>
              <a:ext uri="{FF2B5EF4-FFF2-40B4-BE49-F238E27FC236}">
                <a16:creationId xmlns:a16="http://schemas.microsoft.com/office/drawing/2014/main" id="{8A8EE500-20D5-E5FF-222D-A46A15887F57}"/>
              </a:ext>
            </a:extLst>
          </p:cNvPr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94917057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9" name="PA_MH_Entry_2" title="">
            <a:hlinkClick r:id="rId5" action="ppaction://hlinksldjump?num=1"/>
          </p:cNvPr>
          <p:cNvSpPr/>
          <p:nvPr>
            <p:custDataLst>
              <p:tags r:id="rId4"/>
            </p:custDataLst>
          </p:nvPr>
        </p:nvSpPr>
        <p:spPr>
          <a:xfrm>
            <a:off x="5366971" y="1644525"/>
            <a:ext cx="5496866" cy="661117"/>
          </a:xfrm>
          <a:custGeom>
            <a:gdLst>
              <a:gd name="connsiteX0" fmla="*/ 0 w 2520280"/>
              <a:gd name="connsiteY0" fmla="*/ 1872208 h 1872208"/>
              <a:gd name="connsiteX1" fmla="*/ 2520280 w 2520280"/>
              <a:gd name="connsiteY1" fmla="*/ 1872208 h 1872208"/>
              <a:gd name="connsiteX2" fmla="*/ 0 w 2520280"/>
              <a:gd name="connsiteY2" fmla="*/ 1872208 h 1872208"/>
              <a:gd name="connsiteX3" fmla="*/ 0 w 2520280"/>
              <a:gd name="connsiteY3" fmla="*/ 0 h 1872208"/>
              <a:gd name="connsiteX4" fmla="*/ 916 w 2520280"/>
              <a:gd name="connsiteY4" fmla="*/ 0 h 1872208"/>
              <a:gd name="connsiteX5" fmla="*/ 0 w 2520280"/>
              <a:gd name="connsiteY5" fmla="*/ 0 h 1872208"/>
              <a:gd name="connsiteX6" fmla="*/ 0 w 2520280"/>
              <a:gd name="connsiteY6" fmla="*/ 0 h 1872208"/>
              <a:gd name="connsiteX7" fmla="*/ 0 w 2520280"/>
              <a:gd name="connsiteY7" fmla="*/ 0 h 1872208"/>
              <a:gd name="connsiteX8" fmla="*/ 0 w 2520280"/>
              <a:gd name="connsiteY8" fmla="*/ 0 h 1872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12700" cap="sq">
            <a:solidFill>
              <a:srgbClr val="1083C2"/>
            </a:solidFill>
            <a:prstDash val="dash"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normAutofit fontScale="9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</a:pPr>
            <a:r>
              <a:rPr lang="zh-CN" altLang="en-US" sz="3200" b="1">
                <a:solidFill>
                  <a:srgbClr val="1080BE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体液免疫和细胞免疫的协调配合</a:t>
            </a:r>
          </a:p>
        </p:txBody>
      </p:sp>
      <p:sp>
        <p:nvSpPr>
          <p:cNvPr id="21" name="PA_MH_Others_1" title=""/>
          <p:cNvSpPr/>
          <p:nvPr>
            <p:custDataLst>
              <p:tags r:id="rId6"/>
            </p:custDataLst>
          </p:nvPr>
        </p:nvSpPr>
        <p:spPr>
          <a:xfrm>
            <a:off x="1506241" y="763082"/>
            <a:ext cx="1317336" cy="1321695"/>
          </a:xfrm>
          <a:prstGeom prst="hexagon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</p:spPr>
        <p:txBody>
          <a:bodyPr bIns="18000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5400" b="1" kern="0">
                <a:ln>
                  <a:solidFill>
                    <a:srgbClr val="FFFFFF"/>
                  </a:solidFill>
                </a:ln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目</a:t>
            </a:r>
          </a:p>
        </p:txBody>
      </p:sp>
      <p:sp>
        <p:nvSpPr>
          <p:cNvPr id="22" name="PA_MH_Others_2" title=""/>
          <p:cNvSpPr/>
          <p:nvPr>
            <p:custDataLst>
              <p:tags r:id="rId7"/>
            </p:custDataLst>
          </p:nvPr>
        </p:nvSpPr>
        <p:spPr>
          <a:xfrm>
            <a:off x="2477292" y="1864894"/>
            <a:ext cx="772342" cy="764498"/>
          </a:xfrm>
          <a:prstGeom prst="ellipse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</p:spPr>
        <p:txBody>
          <a:bodyPr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5400" b="1" kern="0">
                <a:ln>
                  <a:solidFill>
                    <a:srgbClr val="FFFFFF"/>
                  </a:solidFill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录</a:t>
            </a:r>
          </a:p>
        </p:txBody>
      </p:sp>
      <p:sp>
        <p:nvSpPr>
          <p:cNvPr id="23" name="PA_MH_Others_3" title=""/>
          <p:cNvSpPr txBox="1"/>
          <p:nvPr>
            <p:custDataLst>
              <p:tags r:id="rId8"/>
            </p:custDataLst>
          </p:nvPr>
        </p:nvSpPr>
        <p:spPr>
          <a:xfrm rot="5400000">
            <a:off x="356682" y="3435275"/>
            <a:ext cx="3484512" cy="584775"/>
          </a:xfrm>
          <a:prstGeom prst="rect">
            <a:avLst/>
          </a:prstGeom>
          <a:noFill/>
        </p:spPr>
        <p:txBody>
          <a:bodyPr vert="horz" wrap="none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200" kern="0" spc="500">
                <a:solidFill>
                  <a:srgbClr val="1083C2"/>
                </a:solidFill>
                <a:cs typeface="+mn-ea"/>
                <a:sym typeface="+mn-lt"/>
              </a:rPr>
              <a:t>CONTENTS</a:t>
            </a:r>
            <a:endParaRPr lang="zh-CN" altLang="en-US" sz="2800" kern="0" spc="500">
              <a:solidFill>
                <a:srgbClr val="1083C2"/>
              </a:solidFill>
              <a:cs typeface="+mn-ea"/>
              <a:sym typeface="+mn-lt"/>
            </a:endParaRPr>
          </a:p>
        </p:txBody>
      </p:sp>
      <p:sp>
        <p:nvSpPr>
          <p:cNvPr id="14" name="PA_MH_Number_1" title="">
            <a:hlinkClick r:id="rId5" action="ppaction://hlinksldjump?num=1"/>
          </p:cNvPr>
          <p:cNvSpPr/>
          <p:nvPr>
            <p:custDataLst>
              <p:tags r:id="rId9"/>
            </p:custDataLst>
          </p:nvPr>
        </p:nvSpPr>
        <p:spPr>
          <a:xfrm>
            <a:off x="4413534" y="1607596"/>
            <a:ext cx="1030146" cy="734973"/>
          </a:xfrm>
          <a:custGeom>
            <a:gdLst>
              <a:gd name="connsiteX0" fmla="*/ 93305 w 373220"/>
              <a:gd name="connsiteY0" fmla="*/ 0 h 323217"/>
              <a:gd name="connsiteX1" fmla="*/ 279915 w 373220"/>
              <a:gd name="connsiteY1" fmla="*/ 0 h 323217"/>
              <a:gd name="connsiteX2" fmla="*/ 373220 w 373220"/>
              <a:gd name="connsiteY2" fmla="*/ 161609 h 323217"/>
              <a:gd name="connsiteX3" fmla="*/ 279915 w 373220"/>
              <a:gd name="connsiteY3" fmla="*/ 323217 h 323217"/>
              <a:gd name="connsiteX4" fmla="*/ 93306 w 373220"/>
              <a:gd name="connsiteY4" fmla="*/ 323216 h 323217"/>
              <a:gd name="connsiteX5" fmla="*/ 0 w 373220"/>
              <a:gd name="connsiteY5" fmla="*/ 161608 h 323217"/>
              <a:gd name="connsiteX6" fmla="*/ 93305 w 373220"/>
              <a:gd name="connsiteY6" fmla="*/ 0 h 3232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3220" h="323217">
                <a:moveTo>
                  <a:pt x="93305" y="0"/>
                </a:moveTo>
                <a:lnTo>
                  <a:pt x="279915" y="0"/>
                </a:lnTo>
                <a:lnTo>
                  <a:pt x="373220" y="161609"/>
                </a:lnTo>
                <a:lnTo>
                  <a:pt x="279915" y="323217"/>
                </a:lnTo>
                <a:lnTo>
                  <a:pt x="93306" y="323216"/>
                </a:lnTo>
                <a:lnTo>
                  <a:pt x="0" y="161608"/>
                </a:lnTo>
                <a:lnTo>
                  <a:pt x="93305" y="0"/>
                </a:lnTo>
                <a:close/>
              </a:path>
            </a:pathLst>
          </a:custGeom>
          <a:solidFill>
            <a:srgbClr val="1083C2"/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FFFF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+mn-ea"/>
                <a:sym typeface="+mn-lt"/>
              </a:rPr>
              <a:t> 一</a:t>
            </a:r>
          </a:p>
        </p:txBody>
      </p:sp>
      <p:sp>
        <p:nvSpPr>
          <p:cNvPr id="9" name="PA_MH_Entry_2" title="">
            <a:hlinkClick r:id="rId5" action="ppaction://hlinksldjump?num=1"/>
          </p:cNvPr>
          <p:cNvSpPr/>
          <p:nvPr>
            <p:custDataLst>
              <p:tags r:id="rId10"/>
            </p:custDataLst>
          </p:nvPr>
        </p:nvSpPr>
        <p:spPr>
          <a:xfrm>
            <a:off x="5383179" y="2828093"/>
            <a:ext cx="5496866" cy="661117"/>
          </a:xfrm>
          <a:custGeom>
            <a:gdLst>
              <a:gd name="connsiteX0" fmla="*/ 0 w 2520280"/>
              <a:gd name="connsiteY0" fmla="*/ 1872208 h 1872208"/>
              <a:gd name="connsiteX1" fmla="*/ 2520280 w 2520280"/>
              <a:gd name="connsiteY1" fmla="*/ 1872208 h 1872208"/>
              <a:gd name="connsiteX2" fmla="*/ 0 w 2520280"/>
              <a:gd name="connsiteY2" fmla="*/ 1872208 h 1872208"/>
              <a:gd name="connsiteX3" fmla="*/ 0 w 2520280"/>
              <a:gd name="connsiteY3" fmla="*/ 0 h 1872208"/>
              <a:gd name="connsiteX4" fmla="*/ 916 w 2520280"/>
              <a:gd name="connsiteY4" fmla="*/ 0 h 1872208"/>
              <a:gd name="connsiteX5" fmla="*/ 0 w 2520280"/>
              <a:gd name="connsiteY5" fmla="*/ 0 h 1872208"/>
              <a:gd name="connsiteX6" fmla="*/ 0 w 2520280"/>
              <a:gd name="connsiteY6" fmla="*/ 0 h 1872208"/>
              <a:gd name="connsiteX7" fmla="*/ 0 w 2520280"/>
              <a:gd name="connsiteY7" fmla="*/ 0 h 1872208"/>
              <a:gd name="connsiteX8" fmla="*/ 0 w 2520280"/>
              <a:gd name="connsiteY8" fmla="*/ 0 h 1872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12700" cap="sq">
            <a:solidFill>
              <a:srgbClr val="1083C2"/>
            </a:solidFill>
            <a:prstDash val="dash"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normAutofit fontScale="9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</a:pPr>
            <a:r>
              <a:rPr lang="zh-CN" altLang="en-US" sz="3200" b="1">
                <a:solidFill>
                  <a:srgbClr val="1080BE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神经</a:t>
            </a:r>
            <a:r>
              <a:rPr lang="en-US" altLang="zh-CN" sz="3200" b="1">
                <a:solidFill>
                  <a:srgbClr val="1080BE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-</a:t>
            </a:r>
            <a:r>
              <a:rPr lang="zh-CN" altLang="en-US" sz="3200" b="1">
                <a:solidFill>
                  <a:srgbClr val="1080BE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体液</a:t>
            </a:r>
            <a:r>
              <a:rPr lang="en-US" altLang="zh-CN" sz="3200" b="1">
                <a:solidFill>
                  <a:srgbClr val="1080BE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-</a:t>
            </a:r>
            <a:r>
              <a:rPr lang="zh-CN" altLang="en-US" sz="3200" b="1">
                <a:solidFill>
                  <a:srgbClr val="1080BE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免疫调节之间的关系</a:t>
            </a:r>
          </a:p>
        </p:txBody>
      </p:sp>
      <p:sp>
        <p:nvSpPr>
          <p:cNvPr id="10" name="PA_MH_Number_1" title="">
            <a:hlinkClick r:id="rId5" action="ppaction://hlinksldjump?num=1"/>
          </p:cNvPr>
          <p:cNvSpPr/>
          <p:nvPr>
            <p:custDataLst>
              <p:tags r:id="rId11"/>
            </p:custDataLst>
          </p:nvPr>
        </p:nvSpPr>
        <p:spPr>
          <a:xfrm>
            <a:off x="4429742" y="2791164"/>
            <a:ext cx="1030146" cy="734973"/>
          </a:xfrm>
          <a:custGeom>
            <a:gdLst>
              <a:gd name="connsiteX0" fmla="*/ 93305 w 373220"/>
              <a:gd name="connsiteY0" fmla="*/ 0 h 323217"/>
              <a:gd name="connsiteX1" fmla="*/ 279915 w 373220"/>
              <a:gd name="connsiteY1" fmla="*/ 0 h 323217"/>
              <a:gd name="connsiteX2" fmla="*/ 373220 w 373220"/>
              <a:gd name="connsiteY2" fmla="*/ 161609 h 323217"/>
              <a:gd name="connsiteX3" fmla="*/ 279915 w 373220"/>
              <a:gd name="connsiteY3" fmla="*/ 323217 h 323217"/>
              <a:gd name="connsiteX4" fmla="*/ 93306 w 373220"/>
              <a:gd name="connsiteY4" fmla="*/ 323216 h 323217"/>
              <a:gd name="connsiteX5" fmla="*/ 0 w 373220"/>
              <a:gd name="connsiteY5" fmla="*/ 161608 h 323217"/>
              <a:gd name="connsiteX6" fmla="*/ 93305 w 373220"/>
              <a:gd name="connsiteY6" fmla="*/ 0 h 3232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3220" h="323217">
                <a:moveTo>
                  <a:pt x="93305" y="0"/>
                </a:moveTo>
                <a:lnTo>
                  <a:pt x="279915" y="0"/>
                </a:lnTo>
                <a:lnTo>
                  <a:pt x="373220" y="161609"/>
                </a:lnTo>
                <a:lnTo>
                  <a:pt x="279915" y="323217"/>
                </a:lnTo>
                <a:lnTo>
                  <a:pt x="93306" y="323216"/>
                </a:lnTo>
                <a:lnTo>
                  <a:pt x="0" y="161608"/>
                </a:lnTo>
                <a:lnTo>
                  <a:pt x="93305" y="0"/>
                </a:lnTo>
                <a:close/>
              </a:path>
            </a:pathLst>
          </a:custGeom>
          <a:solidFill>
            <a:srgbClr val="1083C2"/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FFFF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+mn-ea"/>
                <a:sym typeface="+mn-lt"/>
              </a:rPr>
              <a:t>二</a:t>
            </a: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86030" title=""/>
          <p:cNvSpPr txBox="1"/>
          <p:nvPr>
            <p:custDataLst>
              <p:tags r:id="rId3"/>
            </p:custDataLst>
          </p:nvPr>
        </p:nvSpPr>
        <p:spPr>
          <a:xfrm>
            <a:off x="968473" y="3627679"/>
            <a:ext cx="10147201" cy="286131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007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0015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0022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0030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9974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9981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9989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9996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US" altLang="zh-CN" sz="2400">
                <a:solidFill>
                  <a:srgbClr val="EA0EF2"/>
                </a:solidFill>
                <a:latin typeface="+mn-ea"/>
                <a:cs typeface="Arial Black" panose="020b0a04020102020204" charset="0"/>
              </a:rPr>
              <a:t>       </a:t>
            </a:r>
            <a:r>
              <a:rPr lang="zh-CN" altLang="en-US" sz="2400">
                <a:solidFill>
                  <a:srgbClr val="1CA083"/>
                </a:solidFill>
                <a:latin typeface="+mn-ea"/>
                <a:cs typeface="Arial Black" panose="020b0a04020102020204" charset="0"/>
              </a:rPr>
              <a:t>一般认为，辅助性</a:t>
            </a:r>
            <a:r>
              <a:rPr lang="en-US" altLang="zh-CN" sz="2400">
                <a:solidFill>
                  <a:srgbClr val="1CA083"/>
                </a:solidFill>
                <a:latin typeface="+mn-ea"/>
                <a:cs typeface="Arial Black" panose="020b0a04020102020204" charset="0"/>
              </a:rPr>
              <a:t>T</a:t>
            </a:r>
            <a:r>
              <a:rPr lang="zh-CN" altLang="en-US" sz="2400">
                <a:solidFill>
                  <a:srgbClr val="1CA083"/>
                </a:solidFill>
                <a:latin typeface="+mn-ea"/>
                <a:cs typeface="Arial Black" panose="020b0a04020102020204" charset="0"/>
              </a:rPr>
              <a:t>细胞在免疫调节过程中起着关键的调控作用</a:t>
            </a:r>
            <a:r>
              <a:rPr lang="zh-CN" altLang="en-US" sz="2400">
                <a:solidFill>
                  <a:schemeClr val="tx1"/>
                </a:solidFill>
                <a:latin typeface="+mn-ea"/>
                <a:cs typeface="Arial Black" panose="020b0a04020102020204" charset="0"/>
              </a:rPr>
              <a:t>。在体液免疫中</a:t>
            </a:r>
            <a:r>
              <a:rPr lang="en-US" altLang="zh-CN" sz="2400">
                <a:solidFill>
                  <a:schemeClr val="tx1"/>
                </a:solidFill>
                <a:latin typeface="+mn-ea"/>
                <a:cs typeface="Arial Black" panose="020b0a04020102020204" charset="0"/>
              </a:rPr>
              <a:t>，辅</a:t>
            </a:r>
            <a:r>
              <a:rPr lang="zh-CN" altLang="en-US" sz="2400">
                <a:solidFill>
                  <a:schemeClr val="tx1"/>
                </a:solidFill>
                <a:latin typeface="+mn-ea"/>
                <a:cs typeface="Arial Black" panose="020b0a04020102020204" charset="0"/>
              </a:rPr>
              <a:t>助性</a:t>
            </a:r>
            <a:r>
              <a:rPr lang="en-US" altLang="zh-CN" sz="2400">
                <a:solidFill>
                  <a:schemeClr val="tx1"/>
                </a:solidFill>
                <a:latin typeface="+mn-ea"/>
                <a:cs typeface="Arial Black" panose="020b0a04020102020204" charset="0"/>
              </a:rPr>
              <a:t>T</a:t>
            </a:r>
            <a:r>
              <a:rPr lang="zh-CN" altLang="en-US" sz="2400">
                <a:solidFill>
                  <a:schemeClr val="tx1"/>
                </a:solidFill>
                <a:latin typeface="+mn-ea"/>
                <a:cs typeface="Arial Black" panose="020b0a04020102020204" charset="0"/>
              </a:rPr>
              <a:t>细胞能够</a:t>
            </a:r>
            <a:r>
              <a:rPr lang="zh-CN" altLang="en-US" sz="2400">
                <a:solidFill>
                  <a:srgbClr val="C00000"/>
                </a:solidFill>
                <a:latin typeface="+mn-ea"/>
                <a:cs typeface="Arial Black" panose="020b0a04020102020204" charset="0"/>
              </a:rPr>
              <a:t>传递信息</a:t>
            </a:r>
            <a:r>
              <a:rPr lang="zh-CN" altLang="en-US" sz="2400">
                <a:solidFill>
                  <a:schemeClr val="tx1"/>
                </a:solidFill>
                <a:latin typeface="+mn-ea"/>
                <a:cs typeface="Arial Black" panose="020b0a04020102020204" charset="0"/>
              </a:rPr>
              <a:t>，</a:t>
            </a:r>
            <a:r>
              <a:rPr lang="zh-CN" altLang="en-US" sz="2400">
                <a:solidFill>
                  <a:srgbClr val="C00000"/>
                </a:solidFill>
                <a:latin typeface="+mn-ea"/>
                <a:cs typeface="Arial Black" panose="020b0a04020102020204" charset="0"/>
              </a:rPr>
              <a:t>激活B细胞</a:t>
            </a:r>
            <a:r>
              <a:rPr lang="zh-CN" altLang="en-US" sz="2400">
                <a:solidFill>
                  <a:schemeClr val="tx1"/>
                </a:solidFill>
                <a:latin typeface="+mn-ea"/>
                <a:cs typeface="Arial Black" panose="020b0a04020102020204" charset="0"/>
              </a:rPr>
              <a:t>，并保证浆细胞的特异性。同时，辅助性</a:t>
            </a:r>
            <a:r>
              <a:rPr lang="en-US" altLang="zh-CN" sz="2400">
                <a:solidFill>
                  <a:schemeClr val="tx1"/>
                </a:solidFill>
                <a:latin typeface="+mn-ea"/>
                <a:cs typeface="Arial Black" panose="020b0a04020102020204" charset="0"/>
              </a:rPr>
              <a:t>T</a:t>
            </a:r>
            <a:r>
              <a:rPr lang="zh-CN" altLang="en-US" sz="2400">
                <a:solidFill>
                  <a:schemeClr val="tx1"/>
                </a:solidFill>
                <a:latin typeface="+mn-ea"/>
                <a:cs typeface="Arial Black" panose="020b0a04020102020204" charset="0"/>
              </a:rPr>
              <a:t>细胞释放的细胞因子能</a:t>
            </a:r>
            <a:r>
              <a:rPr lang="zh-CN" altLang="en-US" sz="2400">
                <a:solidFill>
                  <a:srgbClr val="C00000"/>
                </a:solidFill>
                <a:latin typeface="+mn-ea"/>
                <a:cs typeface="Arial Black" panose="020b0a04020102020204" charset="0"/>
              </a:rPr>
              <a:t>促进B细胞</a:t>
            </a:r>
            <a:r>
              <a:rPr lang="zh-CN" altLang="en-US" sz="2400">
                <a:solidFill>
                  <a:schemeClr val="tx1"/>
                </a:solidFill>
                <a:latin typeface="+mn-ea"/>
                <a:cs typeface="Arial Black" panose="020b0a04020102020204" charset="0"/>
              </a:rPr>
              <a:t>和</a:t>
            </a:r>
            <a:r>
              <a:rPr lang="zh-CN" altLang="en-US" sz="2400">
                <a:solidFill>
                  <a:srgbClr val="C00000"/>
                </a:solidFill>
                <a:latin typeface="+mn-ea"/>
                <a:cs typeface="Arial Black" panose="020b0a04020102020204" charset="0"/>
              </a:rPr>
              <a:t>细胞毒性T细胞</a:t>
            </a:r>
            <a:r>
              <a:rPr lang="zh-CN" altLang="en-US" sz="2400">
                <a:solidFill>
                  <a:schemeClr val="tx1"/>
                </a:solidFill>
                <a:latin typeface="+mn-ea"/>
                <a:cs typeface="Arial Black" panose="020b0a04020102020204" charset="0"/>
              </a:rPr>
              <a:t>的</a:t>
            </a:r>
            <a:r>
              <a:rPr lang="zh-CN" altLang="en-US" sz="2400">
                <a:solidFill>
                  <a:srgbClr val="C00000"/>
                </a:solidFill>
                <a:latin typeface="+mn-ea"/>
                <a:cs typeface="Arial Black" panose="020b0a04020102020204" charset="0"/>
              </a:rPr>
              <a:t>增殖、分化</a:t>
            </a:r>
            <a:r>
              <a:rPr lang="zh-CN" altLang="en-US" sz="2400">
                <a:solidFill>
                  <a:schemeClr val="tx1"/>
                </a:solidFill>
                <a:latin typeface="+mn-ea"/>
                <a:cs typeface="Arial Black" panose="020b0a04020102020204" charset="0"/>
              </a:rPr>
              <a:t>。通过辅助性</a:t>
            </a:r>
            <a:r>
              <a:rPr lang="en-US" altLang="zh-CN" sz="2400">
                <a:solidFill>
                  <a:schemeClr val="tx1"/>
                </a:solidFill>
                <a:latin typeface="+mn-ea"/>
                <a:cs typeface="Arial Black" panose="020b0a04020102020204" charset="0"/>
              </a:rPr>
              <a:t>T</a:t>
            </a:r>
            <a:r>
              <a:rPr lang="zh-CN" altLang="en-US" sz="2400">
                <a:solidFill>
                  <a:schemeClr val="tx1"/>
                </a:solidFill>
                <a:latin typeface="+mn-ea"/>
                <a:cs typeface="Arial Black" panose="020b0a04020102020204" charset="0"/>
              </a:rPr>
              <a:t>细胞，体液免疫和细胞免疫协调配合，共同维持机体稳态。</a:t>
            </a:r>
          </a:p>
        </p:txBody>
      </p:sp>
      <p:sp>
        <p:nvSpPr>
          <p:cNvPr id="9" name="圆角矩形 8" title=""/>
          <p:cNvSpPr/>
          <p:nvPr>
            <p:custDataLst>
              <p:tags r:id="rId4"/>
            </p:custDataLst>
          </p:nvPr>
        </p:nvSpPr>
        <p:spPr>
          <a:xfrm>
            <a:off x="879644" y="1857671"/>
            <a:ext cx="10187159" cy="1703333"/>
          </a:xfrm>
          <a:prstGeom prst="roundRect">
            <a:avLst>
              <a:gd name="adj" fmla="val 9623"/>
            </a:avLst>
          </a:prstGeom>
          <a:gradFill flip="none" rotWithShape="1">
            <a:gsLst>
              <a:gs pos="0">
                <a:srgbClr val="56CA95">
                  <a:lumMod val="60000"/>
                  <a:lumOff val="40000"/>
                </a:srgbClr>
              </a:gs>
              <a:gs pos="100000">
                <a:sysClr val="window" lastClr="FFFFFF">
                  <a:alpha val="0"/>
                </a:sysClr>
              </a:gs>
            </a:gsLst>
            <a:lin ang="54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lIns="792000" rIns="7920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Calibri"/>
              <a:ea typeface="等线" panose="02010600030101010101" charset="-122"/>
            </a:endParaRPr>
          </a:p>
        </p:txBody>
      </p:sp>
      <p:sp>
        <p:nvSpPr>
          <p:cNvPr id="10" name="文本框 86030" title=""/>
          <p:cNvSpPr txBox="1"/>
          <p:nvPr>
            <p:custDataLst>
              <p:tags r:id="rId5"/>
            </p:custDataLst>
          </p:nvPr>
        </p:nvSpPr>
        <p:spPr>
          <a:xfrm>
            <a:off x="1848430" y="1140430"/>
            <a:ext cx="6503340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007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0015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0022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0030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9974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9981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9989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9996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0015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思考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·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讨论  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体液免疫与细胞免疫的关系</a:t>
            </a:r>
          </a:p>
        </p:txBody>
      </p:sp>
      <p:sp>
        <p:nvSpPr>
          <p:cNvPr id="11" name="文本框 86030" title=""/>
          <p:cNvSpPr txBox="1"/>
          <p:nvPr>
            <p:custDataLst>
              <p:tags r:id="rId6"/>
            </p:custDataLst>
          </p:nvPr>
        </p:nvSpPr>
        <p:spPr>
          <a:xfrm>
            <a:off x="999281" y="2062199"/>
            <a:ext cx="7916435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007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0015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0022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0030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9974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9981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9989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9996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0015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仿宋" panose="02010609060101010101" charset="-122"/>
                <a:ea typeface="仿宋" panose="02010609060101010101" charset="-122"/>
                <a:cs typeface="Arial Black" panose="020b0a04020102020204" charset="0"/>
              </a:rPr>
              <a:t>结合图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仿宋" panose="02010609060101010101" charset="-122"/>
                <a:ea typeface="仿宋" panose="02010609060101010101" charset="-122"/>
                <a:cs typeface="Arial Black" panose="020b0a04020102020204" charset="0"/>
              </a:rPr>
              <a:t>4-6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仿宋" panose="02010609060101010101" charset="-122"/>
                <a:ea typeface="仿宋" panose="02010609060101010101" charset="-122"/>
                <a:cs typeface="Arial Black" panose="020b0a04020102020204" charset="0"/>
              </a:rPr>
              <a:t>和图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仿宋" panose="02010609060101010101" charset="-122"/>
                <a:ea typeface="仿宋" panose="02010609060101010101" charset="-122"/>
                <a:cs typeface="Arial Black" panose="020b0a04020102020204" charset="0"/>
              </a:rPr>
              <a:t>4-7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仿宋" panose="02010609060101010101" charset="-122"/>
                <a:ea typeface="仿宋" panose="02010609060101010101" charset="-122"/>
                <a:cs typeface="Arial Black" panose="020b0a04020102020204" charset="0"/>
              </a:rPr>
              <a:t>，讨论以下问题。</a:t>
            </a:r>
          </a:p>
        </p:txBody>
      </p:sp>
      <p:sp>
        <p:nvSpPr>
          <p:cNvPr id="12" name="文本框 86030" title=""/>
          <p:cNvSpPr txBox="1"/>
          <p:nvPr>
            <p:custDataLst>
              <p:tags r:id="rId7"/>
            </p:custDataLst>
          </p:nvPr>
        </p:nvSpPr>
        <p:spPr>
          <a:xfrm>
            <a:off x="948013" y="2614817"/>
            <a:ext cx="10118790" cy="855234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007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0015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0022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0030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9974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9981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9989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9996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00150" rtl="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仿宋" panose="02010609060101010101" charset="-122"/>
                <a:ea typeface="仿宋" panose="02010609060101010101" charset="-122"/>
                <a:cs typeface="Arial Black" panose="020b0a04020102020204" charset="0"/>
              </a:rPr>
              <a:t>2.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仿宋" panose="02010609060101010101" charset="-122"/>
                <a:ea typeface="仿宋" panose="02010609060101010101" charset="-122"/>
                <a:cs typeface="Arial Black" panose="020b0a04020102020204" charset="0"/>
              </a:rPr>
              <a:t>有人说，辅助性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仿宋" panose="02010609060101010101" charset="-122"/>
                <a:ea typeface="仿宋" panose="02010609060101010101" charset="-122"/>
                <a:cs typeface="Arial Black" panose="020b0a04020102020204" charset="0"/>
              </a:rPr>
              <a:t>T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仿宋" panose="02010609060101010101" charset="-122"/>
                <a:ea typeface="仿宋" panose="02010609060101010101" charset="-122"/>
                <a:cs typeface="Arial Black" panose="020b0a04020102020204" charset="0"/>
              </a:rPr>
              <a:t>细胞在免疫调节过程中起着关键的调控作用。你认同这一观点吗？请说出你的理由。</a:t>
            </a:r>
          </a:p>
        </p:txBody>
      </p:sp>
      <p:pic>
        <p:nvPicPr>
          <p:cNvPr id="13" name="图片 12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44" t="32408" r="7408" b="28148"/>
          <a:stretch>
            <a:fillRect/>
          </a:stretch>
        </p:blipFill>
        <p:spPr>
          <a:xfrm>
            <a:off x="628071" y="959102"/>
            <a:ext cx="1391910" cy="80128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" name="文本框 86030" title=""/>
          <p:cNvSpPr txBox="1"/>
          <p:nvPr>
            <p:custDataLst>
              <p:tags r:id="rId3"/>
            </p:custDataLst>
          </p:nvPr>
        </p:nvSpPr>
        <p:spPr>
          <a:xfrm>
            <a:off x="948014" y="3421439"/>
            <a:ext cx="10118790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007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0015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0022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0030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9974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9981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9989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9996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00150" rtl="0" eaLnBrk="1" fontAlgn="auto" latinLnBrk="0" hangingPunct="1">
              <a:lnSpc>
                <a:spcPct val="15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1CA083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体液免疫和细胞免疫之间的联系主要体现在两个方面：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①辅助性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T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细胞的介导作用能够使两者密切配合。②相互配合清除病原体。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 </a:t>
            </a:r>
          </a:p>
        </p:txBody>
      </p:sp>
      <p:sp>
        <p:nvSpPr>
          <p:cNvPr id="10" name="圆角矩形 9" title=""/>
          <p:cNvSpPr/>
          <p:nvPr>
            <p:custDataLst>
              <p:tags r:id="rId4"/>
            </p:custDataLst>
          </p:nvPr>
        </p:nvSpPr>
        <p:spPr>
          <a:xfrm>
            <a:off x="879644" y="1857672"/>
            <a:ext cx="10187159" cy="1428454"/>
          </a:xfrm>
          <a:prstGeom prst="roundRect">
            <a:avLst>
              <a:gd name="adj" fmla="val 9623"/>
            </a:avLst>
          </a:prstGeom>
          <a:gradFill flip="none" rotWithShape="1">
            <a:gsLst>
              <a:gs pos="0">
                <a:srgbClr val="56CA95">
                  <a:lumMod val="60000"/>
                  <a:lumOff val="40000"/>
                </a:srgbClr>
              </a:gs>
              <a:gs pos="100000">
                <a:sysClr val="window" lastClr="FFFFFF">
                  <a:alpha val="0"/>
                </a:sysClr>
              </a:gs>
            </a:gsLst>
            <a:lin ang="54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lIns="792000" rIns="7920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Calibri"/>
              <a:ea typeface="等线" panose="02010600030101010101" charset="-122"/>
            </a:endParaRPr>
          </a:p>
        </p:txBody>
      </p:sp>
      <p:sp>
        <p:nvSpPr>
          <p:cNvPr id="11" name="文本框 86030" title=""/>
          <p:cNvSpPr txBox="1"/>
          <p:nvPr>
            <p:custDataLst>
              <p:tags r:id="rId5"/>
            </p:custDataLst>
          </p:nvPr>
        </p:nvSpPr>
        <p:spPr>
          <a:xfrm>
            <a:off x="1848430" y="1179342"/>
            <a:ext cx="6503340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007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0015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0022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0030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9974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9981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9989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9996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0015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思考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·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讨论  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体液免疫与细胞免疫的关系</a:t>
            </a:r>
          </a:p>
        </p:txBody>
      </p:sp>
      <p:sp>
        <p:nvSpPr>
          <p:cNvPr id="12" name="文本框 86030" title=""/>
          <p:cNvSpPr txBox="1"/>
          <p:nvPr>
            <p:custDataLst>
              <p:tags r:id="rId6"/>
            </p:custDataLst>
          </p:nvPr>
        </p:nvSpPr>
        <p:spPr>
          <a:xfrm>
            <a:off x="999281" y="2062199"/>
            <a:ext cx="7916435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007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0015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0022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0030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9974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9981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9989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9996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0015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仿宋" panose="02010609060101010101" charset="-122"/>
                <a:ea typeface="仿宋" panose="02010609060101010101" charset="-122"/>
                <a:cs typeface="Arial Black" panose="020b0a04020102020204" charset="0"/>
              </a:rPr>
              <a:t>结合图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仿宋" panose="02010609060101010101" charset="-122"/>
                <a:ea typeface="仿宋" panose="02010609060101010101" charset="-122"/>
                <a:cs typeface="Arial Black" panose="020b0a04020102020204" charset="0"/>
              </a:rPr>
              <a:t>4-6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仿宋" panose="02010609060101010101" charset="-122"/>
                <a:ea typeface="仿宋" panose="02010609060101010101" charset="-122"/>
                <a:cs typeface="Arial Black" panose="020b0a04020102020204" charset="0"/>
              </a:rPr>
              <a:t>和图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仿宋" panose="02010609060101010101" charset="-122"/>
                <a:ea typeface="仿宋" panose="02010609060101010101" charset="-122"/>
                <a:cs typeface="Arial Black" panose="020b0a04020102020204" charset="0"/>
              </a:rPr>
              <a:t>4-7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仿宋" panose="02010609060101010101" charset="-122"/>
                <a:ea typeface="仿宋" panose="02010609060101010101" charset="-122"/>
                <a:cs typeface="Arial Black" panose="020b0a04020102020204" charset="0"/>
              </a:rPr>
              <a:t>，讨论以下问题。</a:t>
            </a:r>
          </a:p>
        </p:txBody>
      </p:sp>
      <p:sp>
        <p:nvSpPr>
          <p:cNvPr id="13" name="文本框 86030" title=""/>
          <p:cNvSpPr txBox="1"/>
          <p:nvPr>
            <p:custDataLst>
              <p:tags r:id="rId7"/>
            </p:custDataLst>
          </p:nvPr>
        </p:nvSpPr>
        <p:spPr>
          <a:xfrm>
            <a:off x="948013" y="2614817"/>
            <a:ext cx="10118790" cy="448969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007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0015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0022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0030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9974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9981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99890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99965" algn="l" defTabSz="1200150" rtl="0" eaLnBrk="1" latinLnBrk="0" hangingPunct="1">
              <a:defRPr sz="23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00150" rtl="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仿宋" panose="02010609060101010101" charset="-122"/>
                <a:ea typeface="仿宋" panose="02010609060101010101" charset="-122"/>
                <a:cs typeface="Arial Black" panose="020b0a04020102020204" charset="0"/>
              </a:rPr>
              <a:t>3.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仿宋" panose="02010609060101010101" charset="-122"/>
                <a:ea typeface="仿宋" panose="02010609060101010101" charset="-122"/>
                <a:cs typeface="Arial Black" panose="020b0a04020102020204" charset="0"/>
              </a:rPr>
              <a:t>体液免疫和细胞免疫之间的联系体现在什么地方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仿宋" panose="02010609060101010101" charset="-122"/>
                <a:ea typeface="仿宋" panose="02010609060101010101" charset="-122"/>
                <a:cs typeface="Arial Black" panose="020b0a04020102020204" charset="0"/>
              </a:rPr>
              <a:t>?</a:t>
            </a:r>
          </a:p>
        </p:txBody>
      </p:sp>
      <p:pic>
        <p:nvPicPr>
          <p:cNvPr id="14" name="图片 13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44" t="32408" r="7408" b="28148"/>
          <a:stretch>
            <a:fillRect/>
          </a:stretch>
        </p:blipFill>
        <p:spPr>
          <a:xfrm>
            <a:off x="628071" y="998014"/>
            <a:ext cx="1391910" cy="801289"/>
          </a:xfrm>
          <a:prstGeom prst="rect">
            <a:avLst/>
          </a:prstGeom>
        </p:spPr>
      </p:pic>
      <p:sp>
        <p:nvSpPr>
          <p:cNvPr id="15" name="圆角矩形标注 14" title=""/>
          <p:cNvSpPr/>
          <p:nvPr>
            <p:custDataLst>
              <p:tags r:id="rId10"/>
            </p:custDataLst>
          </p:nvPr>
        </p:nvSpPr>
        <p:spPr>
          <a:xfrm>
            <a:off x="4612507" y="4913953"/>
            <a:ext cx="5942004" cy="1730038"/>
          </a:xfrm>
          <a:prstGeom prst="wedgeRoundRectCallout">
            <a:avLst>
              <a:gd name="adj1" fmla="val -2955"/>
              <a:gd name="adj2" fmla="val -73951"/>
              <a:gd name="adj3" fmla="val 16667"/>
            </a:avLst>
          </a:prstGeom>
          <a:solidFill>
            <a:srgbClr val="FFBA55">
              <a:lumMod val="20000"/>
              <a:lumOff val="80000"/>
            </a:srgbClr>
          </a:solidFill>
          <a:ln w="6350" cap="flat" cmpd="sng" algn="ctr">
            <a:solidFill>
              <a:srgbClr val="FFBA55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仿宋" panose="02010609060101010101" charset="-122"/>
                <a:ea typeface="仿宋" panose="02010609060101010101" charset="-122"/>
                <a:cs typeface="Arial Black" panose="020b0a04020102020204" charset="0"/>
              </a:rPr>
              <a:t>    </a:t>
            </a:r>
            <a:r>
              <a: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仿宋" panose="02010609060101010101" charset="-122"/>
                <a:ea typeface="仿宋" panose="02010609060101010101" charset="-122"/>
                <a:cs typeface="Arial Black" panose="020b0a04020102020204" charset="0"/>
              </a:rPr>
              <a:t>体液免疫产生抗体，能消灭细胞外液中的病原体；而消灭侵入细胞内的病原体，要靠细胞免疫将靶细胞裂解，使病原体失去藏身之所，此时体液免疫就又能发挥作用了。</a:t>
            </a:r>
            <a:endParaRPr kumimoji="0" lang="zh-CN" altLang="en-US" sz="20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仿宋" panose="02010609060101010101" charset="-122"/>
              <a:ea typeface="仿宋" panose="02010609060101010101" charset="-122"/>
              <a:cs typeface="Arial"/>
            </a:endParaRPr>
          </a:p>
        </p:txBody>
      </p:sp>
      <p:pic>
        <p:nvPicPr>
          <p:cNvPr id="1026" name="Picture 2" title=""/>
          <p:cNvPicPr>
            <a:picLocks noChangeAspect="1" noChangeArrowheads="1"/>
          </p:cNvPicPr>
          <p:nvPr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6637" y="4475370"/>
            <a:ext cx="4406179" cy="23437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dur="7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323074" y="925099"/>
            <a:ext cx="8942705" cy="5762224"/>
          </a:xfrm>
          <a:prstGeom prst="rect">
            <a:avLst/>
          </a:prstGeom>
        </p:spPr>
      </p:pic>
      <p:sp>
        <p:nvSpPr>
          <p:cNvPr id="3" name="文本框 1" title=""/>
          <p:cNvSpPr txBox="1"/>
          <p:nvPr>
            <p:custDataLst>
              <p:tags r:id="rId5"/>
            </p:custDataLst>
          </p:nvPr>
        </p:nvSpPr>
        <p:spPr>
          <a:xfrm>
            <a:off x="508635" y="2795926"/>
            <a:ext cx="607499" cy="1815882"/>
          </a:xfrm>
          <a:prstGeom prst="rect">
            <a:avLst/>
          </a:prstGeom>
          <a:solidFill>
            <a:srgbClr val="1CA083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体液免疫</a:t>
            </a:r>
          </a:p>
        </p:txBody>
      </p:sp>
      <p:sp>
        <p:nvSpPr>
          <p:cNvPr id="4" name="文本框 2" title=""/>
          <p:cNvSpPr txBox="1"/>
          <p:nvPr>
            <p:custDataLst>
              <p:tags r:id="rId6"/>
            </p:custDataLst>
          </p:nvPr>
        </p:nvSpPr>
        <p:spPr>
          <a:xfrm>
            <a:off x="10499090" y="2795926"/>
            <a:ext cx="598396" cy="1815882"/>
          </a:xfrm>
          <a:prstGeom prst="rect">
            <a:avLst/>
          </a:prstGeom>
          <a:solidFill>
            <a:srgbClr val="1CA083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细胞免疫</a:t>
            </a:r>
          </a:p>
        </p:txBody>
      </p:sp>
      <p:sp>
        <p:nvSpPr>
          <p:cNvPr id="5" name="文本框 3" title=""/>
          <p:cNvSpPr txBox="1"/>
          <p:nvPr>
            <p:custDataLst>
              <p:tags r:id="rId7"/>
            </p:custDataLst>
          </p:nvPr>
        </p:nvSpPr>
        <p:spPr>
          <a:xfrm>
            <a:off x="4779780" y="2651781"/>
            <a:ext cx="206003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辅助性</a:t>
            </a:r>
            <a:r>
              <a:rPr lang="en-US" altLang="zh-CN" sz="22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T</a:t>
            </a:r>
            <a:r>
              <a:rPr lang="zh-CN" altLang="en-US" sz="22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细胞</a:t>
            </a:r>
          </a:p>
        </p:txBody>
      </p:sp>
      <p:sp>
        <p:nvSpPr>
          <p:cNvPr id="6" name="文本框 4" title=""/>
          <p:cNvSpPr txBox="1"/>
          <p:nvPr>
            <p:custDataLst>
              <p:tags r:id="rId8"/>
            </p:custDataLst>
          </p:nvPr>
        </p:nvSpPr>
        <p:spPr>
          <a:xfrm>
            <a:off x="1836420" y="2651781"/>
            <a:ext cx="116045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2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B</a:t>
            </a:r>
            <a:r>
              <a:rPr lang="zh-CN" altLang="en-US" sz="22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细胞</a:t>
            </a:r>
          </a:p>
        </p:txBody>
      </p:sp>
      <p:sp>
        <p:nvSpPr>
          <p:cNvPr id="7" name="文本框 6" title=""/>
          <p:cNvSpPr txBox="1"/>
          <p:nvPr>
            <p:custDataLst>
              <p:tags r:id="rId9"/>
            </p:custDataLst>
          </p:nvPr>
        </p:nvSpPr>
        <p:spPr>
          <a:xfrm>
            <a:off x="7893473" y="2651781"/>
            <a:ext cx="21701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细胞毒性</a:t>
            </a:r>
            <a:r>
              <a:rPr lang="en-US" altLang="zh-CN" sz="22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T</a:t>
            </a:r>
            <a:r>
              <a:rPr lang="zh-CN" altLang="en-US" sz="22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细胞</a:t>
            </a:r>
          </a:p>
        </p:txBody>
      </p:sp>
      <p:sp>
        <p:nvSpPr>
          <p:cNvPr id="8" name="文本框 7" title=""/>
          <p:cNvSpPr txBox="1"/>
          <p:nvPr>
            <p:custDataLst>
              <p:tags r:id="rId10"/>
            </p:custDataLst>
          </p:nvPr>
        </p:nvSpPr>
        <p:spPr>
          <a:xfrm>
            <a:off x="1605068" y="4990851"/>
            <a:ext cx="12827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浆细胞</a:t>
            </a:r>
          </a:p>
        </p:txBody>
      </p:sp>
      <p:sp>
        <p:nvSpPr>
          <p:cNvPr id="9" name="文本框 8" title=""/>
          <p:cNvSpPr txBox="1"/>
          <p:nvPr>
            <p:custDataLst>
              <p:tags r:id="rId11"/>
            </p:custDataLst>
          </p:nvPr>
        </p:nvSpPr>
        <p:spPr>
          <a:xfrm>
            <a:off x="3589171" y="4990851"/>
            <a:ext cx="162732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记忆</a:t>
            </a:r>
            <a:r>
              <a:rPr lang="en-US" altLang="zh-CN" sz="22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B</a:t>
            </a:r>
            <a:r>
              <a:rPr lang="zh-CN" altLang="en-US" sz="22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细胞</a:t>
            </a:r>
          </a:p>
        </p:txBody>
      </p:sp>
      <p:sp>
        <p:nvSpPr>
          <p:cNvPr id="10" name="文本框 9" title=""/>
          <p:cNvSpPr txBox="1"/>
          <p:nvPr>
            <p:custDataLst>
              <p:tags r:id="rId12"/>
            </p:custDataLst>
          </p:nvPr>
        </p:nvSpPr>
        <p:spPr>
          <a:xfrm>
            <a:off x="6297423" y="4990851"/>
            <a:ext cx="162732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记忆</a:t>
            </a:r>
            <a:r>
              <a:rPr lang="en-US" altLang="zh-CN" sz="22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T</a:t>
            </a:r>
            <a:r>
              <a:rPr lang="zh-CN" altLang="en-US" sz="22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细胞</a:t>
            </a:r>
          </a:p>
        </p:txBody>
      </p:sp>
      <p:sp>
        <p:nvSpPr>
          <p:cNvPr id="11" name="文本框 10" title=""/>
          <p:cNvSpPr txBox="1"/>
          <p:nvPr>
            <p:custDataLst>
              <p:tags r:id="rId13"/>
            </p:custDataLst>
          </p:nvPr>
        </p:nvSpPr>
        <p:spPr>
          <a:xfrm>
            <a:off x="8130320" y="4990851"/>
            <a:ext cx="224494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细胞毒性</a:t>
            </a:r>
            <a:r>
              <a:rPr lang="en-US" altLang="zh-CN" sz="22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T</a:t>
            </a:r>
            <a:r>
              <a:rPr lang="zh-CN" altLang="en-US" sz="22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细胞</a:t>
            </a:r>
          </a:p>
        </p:txBody>
      </p:sp>
      <p:sp>
        <p:nvSpPr>
          <p:cNvPr id="12" name="矩形 11" title=""/>
          <p:cNvSpPr/>
          <p:nvPr>
            <p:custDataLst>
              <p:tags r:id="rId14"/>
            </p:custDataLst>
          </p:nvPr>
        </p:nvSpPr>
        <p:spPr>
          <a:xfrm>
            <a:off x="6297423" y="215517"/>
            <a:ext cx="1348446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400" noProof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华文行楷" panose="02010800040101010101" pitchFamily="2" charset="-122"/>
              </a:rPr>
              <a:t>（</a:t>
            </a:r>
            <a:r>
              <a:rPr lang="en-US" altLang="zh-CN" sz="2400" noProof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华文行楷" panose="02010800040101010101" pitchFamily="2" charset="-122"/>
              </a:rPr>
              <a:t>P75</a:t>
            </a:r>
            <a:r>
              <a:rPr lang="zh-CN" altLang="en-US" sz="2400" noProof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华文行楷" panose="02010800040101010101" pitchFamily="2" charset="-122"/>
              </a:rPr>
              <a:t>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17" name="表格 16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465044" y="1539307"/>
          <a:ext cx="10907975" cy="4465425"/>
        </p:xfrm>
        <a:graphic>
          <a:graphicData uri="http://schemas.openxmlformats.org/drawingml/2006/table">
            <a:tbl>
              <a:tblPr firstRow="1" firstCol="1" bandRow="1"/>
              <a:tblGrid>
                <a:gridCol w="13818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538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7225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5816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2400" b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项　目</a:t>
                      </a:r>
                      <a:endParaRPr lang="zh-CN" sz="2400" b="0"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mpd="sng">
                      <a:solidFill>
                        <a:srgbClr val="70AD47"/>
                      </a:solidFill>
                    </a:lnL>
                    <a:lnR w="12700" cmpd="sng">
                      <a:solidFill>
                        <a:srgbClr val="70AD47"/>
                      </a:solidFill>
                    </a:lnR>
                    <a:lnT w="12700" cmpd="sng">
                      <a:solidFill>
                        <a:srgbClr val="70AD47"/>
                      </a:solidFill>
                    </a:lnT>
                    <a:lnB w="12700" cmpd="sng">
                      <a:solidFill>
                        <a:srgbClr val="70AD47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AD47">
                        <a:tint val="2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2400" b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体液免疫</a:t>
                      </a:r>
                      <a:endParaRPr lang="zh-CN" sz="2400" b="0"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mpd="sng">
                      <a:solidFill>
                        <a:srgbClr val="70AD47"/>
                      </a:solidFill>
                    </a:lnL>
                    <a:lnR w="12700" cmpd="sng">
                      <a:solidFill>
                        <a:srgbClr val="70AD47"/>
                      </a:solidFill>
                    </a:lnR>
                    <a:lnT w="12700" cmpd="sng">
                      <a:solidFill>
                        <a:srgbClr val="70AD47"/>
                      </a:solidFill>
                    </a:lnT>
                    <a:lnB w="12700" cmpd="sng">
                      <a:solidFill>
                        <a:srgbClr val="70AD47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AD47">
                        <a:tint val="2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2400" b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细胞免疫</a:t>
                      </a:r>
                      <a:endParaRPr lang="zh-CN" sz="2400" b="0"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mpd="sng">
                      <a:solidFill>
                        <a:srgbClr val="70AD47"/>
                      </a:solidFill>
                    </a:lnL>
                    <a:lnR w="12700" cmpd="sng">
                      <a:solidFill>
                        <a:srgbClr val="70AD47"/>
                      </a:solidFill>
                    </a:lnR>
                    <a:lnT w="12700" cmpd="sng">
                      <a:solidFill>
                        <a:srgbClr val="70AD47"/>
                      </a:solidFill>
                    </a:lnT>
                    <a:lnB w="12700" cmpd="sng">
                      <a:solidFill>
                        <a:srgbClr val="70AD47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AD47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56904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2400" b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参与细胞</a:t>
                      </a:r>
                      <a:endParaRPr lang="zh-CN" sz="2400" b="0"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mpd="sng">
                      <a:solidFill>
                        <a:srgbClr val="70AD47"/>
                      </a:solidFill>
                    </a:lnL>
                    <a:lnR w="12700" cmpd="sng">
                      <a:solidFill>
                        <a:srgbClr val="70AD47"/>
                      </a:solidFill>
                    </a:lnR>
                    <a:lnT w="12700" cmpd="sng">
                      <a:solidFill>
                        <a:srgbClr val="70AD47"/>
                      </a:solidFill>
                    </a:lnT>
                    <a:lnB w="12700" cmpd="sng">
                      <a:solidFill>
                        <a:srgbClr val="70AD47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AD47">
                        <a:tint val="4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endParaRPr lang="zh-CN" sz="2400" b="0">
                        <a:solidFill>
                          <a:srgbClr val="FF0000"/>
                        </a:solidFill>
                        <a:effectLst/>
                        <a:uFillTx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黑体" panose="02010609060101010101" pitchFamily="49" charset="-122"/>
                      </a:endParaRPr>
                    </a:p>
                  </a:txBody>
                  <a:tcPr marL="28575" marR="28575" marT="0" marB="0" anchor="ctr">
                    <a:lnL w="12700" cmpd="sng">
                      <a:solidFill>
                        <a:srgbClr val="70AD47"/>
                      </a:solidFill>
                    </a:lnL>
                    <a:lnR w="12700" cmpd="sng">
                      <a:solidFill>
                        <a:srgbClr val="70AD47"/>
                      </a:solidFill>
                    </a:lnR>
                    <a:lnT w="12700" cmpd="sng">
                      <a:solidFill>
                        <a:srgbClr val="70AD47"/>
                      </a:solidFill>
                    </a:lnT>
                    <a:lnB w="12700" cmpd="sng">
                      <a:solidFill>
                        <a:srgbClr val="70AD47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AD47">
                        <a:tint val="4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endParaRPr lang="zh-CN" sz="2400" b="0">
                        <a:effectLst/>
                        <a:uFillTx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endParaRPr lang="zh-CN" sz="2400" b="0">
                        <a:solidFill>
                          <a:srgbClr val="FF0000"/>
                        </a:solidFill>
                        <a:effectLst/>
                        <a:uFillTx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黑体" panose="02010609060101010101" pitchFamily="49" charset="-122"/>
                      </a:endParaRPr>
                    </a:p>
                  </a:txBody>
                  <a:tcPr marL="28575" marR="28575" marT="0" marB="0" anchor="ctr">
                    <a:lnL w="12700" cmpd="sng">
                      <a:solidFill>
                        <a:srgbClr val="70AD47"/>
                      </a:solidFill>
                    </a:lnL>
                    <a:lnR w="12700" cmpd="sng">
                      <a:solidFill>
                        <a:srgbClr val="70AD47"/>
                      </a:solidFill>
                    </a:lnR>
                    <a:lnT w="12700" cmpd="sng">
                      <a:solidFill>
                        <a:srgbClr val="70AD47"/>
                      </a:solidFill>
                    </a:lnT>
                    <a:lnB w="12700" cmpd="sng">
                      <a:solidFill>
                        <a:srgbClr val="70AD47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AD47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0649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2400" b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作用对象</a:t>
                      </a:r>
                      <a:endParaRPr lang="zh-CN" sz="2400" b="0"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mpd="sng">
                      <a:solidFill>
                        <a:srgbClr val="70AD47"/>
                      </a:solidFill>
                    </a:lnL>
                    <a:lnR w="12700" cmpd="sng">
                      <a:solidFill>
                        <a:srgbClr val="70AD47"/>
                      </a:solidFill>
                    </a:lnR>
                    <a:lnT w="12700" cmpd="sng">
                      <a:solidFill>
                        <a:srgbClr val="70AD47"/>
                      </a:solidFill>
                    </a:lnT>
                    <a:lnB w="12700" cmpd="sng">
                      <a:solidFill>
                        <a:srgbClr val="70AD47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AD47">
                        <a:tint val="2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endParaRPr lang="zh-CN" sz="2400" b="0">
                        <a:solidFill>
                          <a:srgbClr val="FF0000"/>
                        </a:solidFill>
                        <a:effectLst/>
                        <a:uFillTx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黑体" panose="02010609060101010101" pitchFamily="49" charset="-122"/>
                      </a:endParaRPr>
                    </a:p>
                  </a:txBody>
                  <a:tcPr marL="28575" marR="28575" marT="0" marB="0" anchor="ctr">
                    <a:lnL w="12700" cmpd="sng">
                      <a:solidFill>
                        <a:srgbClr val="70AD47"/>
                      </a:solidFill>
                    </a:lnL>
                    <a:lnR w="12700" cmpd="sng">
                      <a:solidFill>
                        <a:srgbClr val="70AD47"/>
                      </a:solidFill>
                    </a:lnR>
                    <a:lnT w="12700" cmpd="sng">
                      <a:solidFill>
                        <a:srgbClr val="70AD47"/>
                      </a:solidFill>
                    </a:lnT>
                    <a:lnB w="12700" cmpd="sng">
                      <a:solidFill>
                        <a:srgbClr val="70AD47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AD47">
                        <a:tint val="2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endParaRPr lang="zh-CN" sz="2400" b="0">
                        <a:effectLst/>
                        <a:uFillTx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endParaRPr lang="zh-CN" sz="2400" b="0">
                        <a:solidFill>
                          <a:srgbClr val="FF0000"/>
                        </a:solidFill>
                        <a:effectLst/>
                        <a:uFillTx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黑体" panose="02010609060101010101" pitchFamily="49" charset="-122"/>
                      </a:endParaRPr>
                    </a:p>
                  </a:txBody>
                  <a:tcPr marL="28575" marR="28575" marT="0" marB="0" anchor="ctr">
                    <a:lnL w="12700" cmpd="sng">
                      <a:solidFill>
                        <a:srgbClr val="70AD47"/>
                      </a:solidFill>
                    </a:lnL>
                    <a:lnR w="12700" cmpd="sng">
                      <a:solidFill>
                        <a:srgbClr val="70AD47"/>
                      </a:solidFill>
                    </a:lnR>
                    <a:lnT w="12700" cmpd="sng">
                      <a:solidFill>
                        <a:srgbClr val="70AD47"/>
                      </a:solidFill>
                    </a:lnT>
                    <a:lnB w="12700" cmpd="sng">
                      <a:solidFill>
                        <a:srgbClr val="70AD47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AD47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70649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algn="ctr" fontAlgn="auto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2400" b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作用方式</a:t>
                      </a:r>
                      <a:endParaRPr lang="zh-CN" sz="2400" b="0"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mpd="sng">
                      <a:solidFill>
                        <a:srgbClr val="70AD47"/>
                      </a:solidFill>
                    </a:lnL>
                    <a:lnR w="12700" cmpd="sng">
                      <a:solidFill>
                        <a:srgbClr val="70AD47"/>
                      </a:solidFill>
                    </a:lnR>
                    <a:lnT w="12700" cmpd="sng">
                      <a:solidFill>
                        <a:srgbClr val="70AD47"/>
                      </a:solidFill>
                    </a:lnT>
                    <a:lnB w="12700" cmpd="sng">
                      <a:solidFill>
                        <a:srgbClr val="70AD47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AD47">
                        <a:tint val="4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endParaRPr lang="zh-CN" sz="2400" b="0">
                        <a:solidFill>
                          <a:srgbClr val="FF0000"/>
                        </a:solidFill>
                        <a:effectLst/>
                        <a:uFillTx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黑体" panose="02010609060101010101" pitchFamily="49" charset="-122"/>
                      </a:endParaRPr>
                    </a:p>
                  </a:txBody>
                  <a:tcPr marL="28575" marR="28575" marT="0" marB="0" anchor="ctr">
                    <a:lnL w="12700" cmpd="sng">
                      <a:solidFill>
                        <a:srgbClr val="70AD47"/>
                      </a:solidFill>
                    </a:lnL>
                    <a:lnR w="12700" cmpd="sng">
                      <a:solidFill>
                        <a:srgbClr val="70AD47"/>
                      </a:solidFill>
                    </a:lnR>
                    <a:lnT w="12700" cmpd="sng">
                      <a:solidFill>
                        <a:srgbClr val="70AD47"/>
                      </a:solidFill>
                    </a:lnT>
                    <a:lnB w="12700" cmpd="sng">
                      <a:solidFill>
                        <a:srgbClr val="70AD47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AD47">
                        <a:tint val="4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endParaRPr lang="zh-CN" sz="2400" b="0">
                        <a:solidFill>
                          <a:srgbClr val="FF0000"/>
                        </a:solidFill>
                        <a:effectLst/>
                        <a:uFillTx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黑体" panose="02010609060101010101" pitchFamily="49" charset="-122"/>
                      </a:endParaRPr>
                    </a:p>
                  </a:txBody>
                  <a:tcPr marL="28575" marR="28575" marT="0" marB="0" anchor="ctr">
                    <a:lnL w="12700" cmpd="sng">
                      <a:solidFill>
                        <a:srgbClr val="70AD47"/>
                      </a:solidFill>
                    </a:lnL>
                    <a:lnR w="12700" cmpd="sng">
                      <a:solidFill>
                        <a:srgbClr val="70AD47"/>
                      </a:solidFill>
                    </a:lnR>
                    <a:lnT w="12700" cmpd="sng">
                      <a:solidFill>
                        <a:srgbClr val="70AD47"/>
                      </a:solidFill>
                    </a:lnT>
                    <a:lnB w="12700" cmpd="sng">
                      <a:solidFill>
                        <a:srgbClr val="70AD47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AD47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56904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altLang="en-US" sz="2400" b="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联　系</a:t>
                      </a:r>
                      <a:endParaRPr lang="zh-CN" altLang="en-US" sz="2400" b="0" kern="1200"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>
                    <a:lnL w="12700" cmpd="sng">
                      <a:solidFill>
                        <a:srgbClr val="70AD47"/>
                      </a:solidFill>
                    </a:lnL>
                    <a:lnR w="12700" cmpd="sng">
                      <a:solidFill>
                        <a:srgbClr val="70AD47"/>
                      </a:solidFill>
                    </a:lnR>
                    <a:lnT w="12700" cmpd="sng">
                      <a:solidFill>
                        <a:srgbClr val="70AD47"/>
                      </a:solidFill>
                    </a:lnT>
                    <a:lnB w="12700" cmpd="sng">
                      <a:solidFill>
                        <a:srgbClr val="70AD47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AD47">
                        <a:tint val="20000"/>
                      </a:srgbClr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  <a:ea typeface="Arial"/>
                          <a:cs typeface="Arial"/>
                        </a:defRPr>
                      </a:lvl9pPr>
                    </a:lstStyle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endParaRPr lang="zh-CN" altLang="zh-CN" sz="2400" b="0">
                        <a:effectLst/>
                        <a:uFillTx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endParaRPr lang="zh-CN" altLang="zh-CN" sz="2400" b="0">
                        <a:solidFill>
                          <a:srgbClr val="FF0000"/>
                        </a:solidFill>
                        <a:effectLst/>
                        <a:uFillTx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黑体" panose="02010609060101010101" pitchFamily="49" charset="-122"/>
                      </a:endParaRPr>
                    </a:p>
                  </a:txBody>
                  <a:tcPr marL="28575" marR="28575" marT="0" marB="0" anchor="ctr">
                    <a:lnL w="12700" cmpd="sng">
                      <a:solidFill>
                        <a:srgbClr val="70AD47"/>
                      </a:solidFill>
                    </a:lnL>
                    <a:lnR w="12700" cmpd="sng">
                      <a:solidFill>
                        <a:srgbClr val="70AD47"/>
                      </a:solidFill>
                    </a:lnR>
                    <a:lnT w="12700" cmpd="sng">
                      <a:solidFill>
                        <a:srgbClr val="70AD47"/>
                      </a:solidFill>
                    </a:lnT>
                    <a:lnB w="12700" cmpd="sng">
                      <a:solidFill>
                        <a:srgbClr val="70AD47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AD47">
                        <a:tint val="2000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28575" marR="28575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8" name="文本框 20" title=""/>
          <p:cNvSpPr txBox="1"/>
          <p:nvPr>
            <p:custDataLst>
              <p:tags r:id="rId4"/>
            </p:custDataLst>
          </p:nvPr>
        </p:nvSpPr>
        <p:spPr>
          <a:xfrm>
            <a:off x="1965959" y="2134124"/>
            <a:ext cx="4384684" cy="83099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方正姚体" panose="02010601030101010101" charset="-122"/>
                <a:sym typeface="+mn-ea"/>
              </a:rPr>
              <a:t>B</a:t>
            </a:r>
            <a:r>
              <a:rPr lang="zh-CN" altLang="en-US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方正姚体" panose="02010601030101010101" charset="-122"/>
                <a:sym typeface="+mn-ea"/>
              </a:rPr>
              <a:t>细胞、</a:t>
            </a:r>
            <a:r>
              <a:rPr lang="zh-CN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方正姚体" panose="02010601030101010101" charset="-122"/>
                <a:sym typeface="+mn-ea"/>
              </a:rPr>
              <a:t>抗原呈递细胞、辅助性</a:t>
            </a:r>
            <a:r>
              <a:rPr lang="en-US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方正姚体" panose="02010601030101010101" charset="-122"/>
                <a:sym typeface="+mn-ea"/>
              </a:rPr>
              <a:t>T</a:t>
            </a:r>
            <a:r>
              <a:rPr lang="zh-CN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方正姚体" panose="02010601030101010101" charset="-122"/>
                <a:sym typeface="+mn-ea"/>
              </a:rPr>
              <a:t>细胞、</a:t>
            </a:r>
            <a:r>
              <a:rPr lang="zh-CN" altLang="zh-CN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方正姚体" panose="02010601030101010101" charset="-122"/>
                <a:sym typeface="+mn-ea"/>
              </a:rPr>
              <a:t>记忆</a:t>
            </a:r>
            <a:r>
              <a:rPr lang="en-US" altLang="zh-CN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方正姚体" panose="02010601030101010101" charset="-122"/>
                <a:sym typeface="+mn-ea"/>
              </a:rPr>
              <a:t>B</a:t>
            </a:r>
            <a:r>
              <a:rPr lang="zh-CN" altLang="zh-CN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方正姚体" panose="02010601030101010101" charset="-122"/>
                <a:sym typeface="+mn-ea"/>
              </a:rPr>
              <a:t>细胞、浆</a:t>
            </a:r>
            <a:r>
              <a:rPr lang="zh-CN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方正姚体" panose="02010601030101010101" charset="-122"/>
                <a:sym typeface="+mn-ea"/>
              </a:rPr>
              <a:t>细胞</a:t>
            </a:r>
            <a:endParaRPr lang="zh-CN" altLang="en-US" sz="2400">
              <a:solidFill>
                <a:srgbClr val="FF0000"/>
              </a:solidFill>
              <a:effectLst/>
              <a:uFillTx/>
              <a:latin typeface="仿宋" panose="02010609060101010101" charset="-122"/>
              <a:ea typeface="仿宋" panose="02010609060101010101" charset="-122"/>
              <a:cs typeface="方正姚体" panose="02010601030101010101" charset="-122"/>
              <a:sym typeface="+mn-ea"/>
            </a:endParaRPr>
          </a:p>
        </p:txBody>
      </p:sp>
      <p:sp>
        <p:nvSpPr>
          <p:cNvPr id="19" name="文本框 21" title=""/>
          <p:cNvSpPr txBox="1"/>
          <p:nvPr>
            <p:custDataLst>
              <p:tags r:id="rId5"/>
            </p:custDataLst>
          </p:nvPr>
        </p:nvSpPr>
        <p:spPr>
          <a:xfrm>
            <a:off x="6743734" y="2128722"/>
            <a:ext cx="4438216" cy="83099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方正姚体" panose="02010601030101010101" charset="-122"/>
                <a:sym typeface="+mn-ea"/>
              </a:rPr>
              <a:t>抗原呈递细胞、辅助性</a:t>
            </a:r>
            <a:r>
              <a:rPr lang="en-US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方正姚体" panose="02010601030101010101" charset="-122"/>
                <a:sym typeface="+mn-ea"/>
              </a:rPr>
              <a:t>T</a:t>
            </a:r>
            <a:r>
              <a:rPr lang="zh-CN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方正姚体" panose="02010601030101010101" charset="-122"/>
                <a:sym typeface="+mn-ea"/>
              </a:rPr>
              <a:t>细胞、细胞毒性</a:t>
            </a:r>
            <a:r>
              <a:rPr lang="en-US" altLang="zh-CN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方正姚体" panose="02010601030101010101" charset="-122"/>
                <a:sym typeface="+mn-ea"/>
              </a:rPr>
              <a:t>T</a:t>
            </a:r>
            <a:r>
              <a:rPr lang="zh-CN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方正姚体" panose="02010601030101010101" charset="-122"/>
                <a:sym typeface="+mn-ea"/>
              </a:rPr>
              <a:t>细胞、记忆</a:t>
            </a:r>
            <a:r>
              <a:rPr lang="en-US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方正姚体" panose="02010601030101010101" charset="-122"/>
                <a:sym typeface="+mn-ea"/>
              </a:rPr>
              <a:t>T</a:t>
            </a:r>
            <a:r>
              <a:rPr lang="zh-CN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方正姚体" panose="02010601030101010101" charset="-122"/>
                <a:sym typeface="+mn-ea"/>
              </a:rPr>
              <a:t>细胞</a:t>
            </a:r>
            <a:endParaRPr lang="zh-CN" altLang="en-US" sz="2400">
              <a:solidFill>
                <a:srgbClr val="FF0000"/>
              </a:solidFill>
              <a:effectLst/>
              <a:uFillTx/>
              <a:latin typeface="仿宋" panose="02010609060101010101" charset="-122"/>
              <a:ea typeface="仿宋" panose="02010609060101010101" charset="-122"/>
              <a:cs typeface="方正姚体" panose="02010601030101010101" charset="-122"/>
              <a:sym typeface="+mn-ea"/>
            </a:endParaRPr>
          </a:p>
        </p:txBody>
      </p:sp>
      <p:sp>
        <p:nvSpPr>
          <p:cNvPr id="20" name="文本框 22" title=""/>
          <p:cNvSpPr txBox="1"/>
          <p:nvPr>
            <p:custDataLst>
              <p:tags r:id="rId6"/>
            </p:custDataLst>
          </p:nvPr>
        </p:nvSpPr>
        <p:spPr>
          <a:xfrm>
            <a:off x="6791995" y="3184489"/>
            <a:ext cx="443533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黑体" panose="02010609060101010101" pitchFamily="49" charset="-122"/>
                <a:sym typeface="+mn-ea"/>
              </a:rPr>
              <a:t>宿主细胞、自身突变</a:t>
            </a:r>
            <a:r>
              <a:rPr lang="en-US" altLang="zh-CN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黑体" panose="02010609060101010101" pitchFamily="49" charset="-122"/>
                <a:sym typeface="+mn-ea"/>
              </a:rPr>
              <a:t>(</a:t>
            </a:r>
            <a:r>
              <a:rPr lang="zh-CN" altLang="en-US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黑体" panose="02010609060101010101" pitchFamily="49" charset="-122"/>
                <a:sym typeface="+mn-ea"/>
              </a:rPr>
              <a:t>肿瘤</a:t>
            </a:r>
            <a:r>
              <a:rPr lang="en-US" altLang="zh-CN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黑体" panose="02010609060101010101" pitchFamily="49" charset="-122"/>
                <a:sym typeface="+mn-ea"/>
              </a:rPr>
              <a:t>)</a:t>
            </a:r>
            <a:r>
              <a:rPr lang="zh-CN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黑体" panose="02010609060101010101" pitchFamily="49" charset="-122"/>
                <a:sym typeface="+mn-ea"/>
              </a:rPr>
              <a:t>或衰老损伤的细胞、移植的器官</a:t>
            </a:r>
            <a:endParaRPr lang="zh-CN" altLang="en-US" sz="2400">
              <a:solidFill>
                <a:srgbClr val="FF0000"/>
              </a:solidFill>
              <a:effectLst/>
              <a:uFillTx/>
              <a:latin typeface="仿宋" panose="02010609060101010101" charset="-122"/>
              <a:ea typeface="仿宋" panose="02010609060101010101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31" name="文本框 28" title=""/>
          <p:cNvSpPr txBox="1"/>
          <p:nvPr>
            <p:custDataLst>
              <p:tags r:id="rId7"/>
            </p:custDataLst>
          </p:nvPr>
        </p:nvSpPr>
        <p:spPr>
          <a:xfrm>
            <a:off x="1908810" y="3189605"/>
            <a:ext cx="418719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黑体" panose="02010609060101010101" pitchFamily="49" charset="-122"/>
                <a:sym typeface="+mn-ea"/>
              </a:rPr>
              <a:t>侵入内环境的抗原</a:t>
            </a:r>
            <a:r>
              <a:rPr lang="en-US" altLang="zh-CN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黑体" panose="02010609060101010101" pitchFamily="49" charset="-122"/>
                <a:sym typeface="+mn-ea"/>
              </a:rPr>
              <a:t>(</a:t>
            </a:r>
            <a:r>
              <a:rPr lang="zh-CN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黑体" panose="02010609060101010101" pitchFamily="49" charset="-122"/>
                <a:sym typeface="+mn-ea"/>
              </a:rPr>
              <a:t>病原体、外毒素等</a:t>
            </a:r>
            <a:r>
              <a:rPr lang="en-US" altLang="zh-CN" sz="2400">
                <a:solidFill>
                  <a:srgbClr val="FF0000"/>
                </a:solidFill>
                <a:effectLst/>
                <a:uFillTx/>
                <a:latin typeface="仿宋" panose="02010609060101010101" charset="-122"/>
                <a:ea typeface="仿宋" panose="02010609060101010101" charset="-122"/>
                <a:cs typeface="黑体" panose="02010609060101010101" pitchFamily="49" charset="-122"/>
                <a:sym typeface="+mn-ea"/>
              </a:rPr>
              <a:t>)</a:t>
            </a:r>
          </a:p>
        </p:txBody>
      </p:sp>
      <p:sp>
        <p:nvSpPr>
          <p:cNvPr id="39" name="PA_MH_Entry_2" title="">
            <a:hlinkClick r:id="rId9" action="ppaction://hlinksldjump?num=1"/>
          </p:cNvPr>
          <p:cNvSpPr/>
          <p:nvPr>
            <p:custDataLst>
              <p:tags r:id="rId8"/>
            </p:custDataLst>
          </p:nvPr>
        </p:nvSpPr>
        <p:spPr>
          <a:xfrm>
            <a:off x="2179906" y="258320"/>
            <a:ext cx="5496866" cy="661117"/>
          </a:xfrm>
          <a:custGeom>
            <a:gdLst>
              <a:gd name="connsiteX0" fmla="*/ 0 w 2520280"/>
              <a:gd name="connsiteY0" fmla="*/ 1872208 h 1872208"/>
              <a:gd name="connsiteX1" fmla="*/ 2520280 w 2520280"/>
              <a:gd name="connsiteY1" fmla="*/ 1872208 h 1872208"/>
              <a:gd name="connsiteX2" fmla="*/ 0 w 2520280"/>
              <a:gd name="connsiteY2" fmla="*/ 1872208 h 1872208"/>
              <a:gd name="connsiteX3" fmla="*/ 0 w 2520280"/>
              <a:gd name="connsiteY3" fmla="*/ 0 h 1872208"/>
              <a:gd name="connsiteX4" fmla="*/ 916 w 2520280"/>
              <a:gd name="connsiteY4" fmla="*/ 0 h 1872208"/>
              <a:gd name="connsiteX5" fmla="*/ 0 w 2520280"/>
              <a:gd name="connsiteY5" fmla="*/ 0 h 1872208"/>
              <a:gd name="connsiteX6" fmla="*/ 0 w 2520280"/>
              <a:gd name="connsiteY6" fmla="*/ 0 h 1872208"/>
              <a:gd name="connsiteX7" fmla="*/ 0 w 2520280"/>
              <a:gd name="connsiteY7" fmla="*/ 0 h 1872208"/>
              <a:gd name="connsiteX8" fmla="*/ 0 w 2520280"/>
              <a:gd name="connsiteY8" fmla="*/ 0 h 1872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12700" cap="sq">
            <a:solidFill>
              <a:srgbClr val="1083C2"/>
            </a:solidFill>
            <a:prstDash val="dash"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normAutofit fontScale="9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</a:pPr>
            <a:r>
              <a:rPr lang="zh-CN" altLang="en-US" sz="3200" b="1">
                <a:solidFill>
                  <a:srgbClr val="1080BE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体液免疫和细胞免疫的协调配合</a:t>
            </a:r>
          </a:p>
        </p:txBody>
      </p:sp>
      <p:sp>
        <p:nvSpPr>
          <p:cNvPr id="14" name="PA_MH_Number_1" title="">
            <a:hlinkClick r:id="rId9" action="ppaction://hlinksldjump?num=1"/>
          </p:cNvPr>
          <p:cNvSpPr/>
          <p:nvPr>
            <p:custDataLst>
              <p:tags r:id="rId10"/>
            </p:custDataLst>
          </p:nvPr>
        </p:nvSpPr>
        <p:spPr>
          <a:xfrm>
            <a:off x="1226469" y="221391"/>
            <a:ext cx="1030146" cy="734973"/>
          </a:xfrm>
          <a:custGeom>
            <a:gdLst>
              <a:gd name="connsiteX0" fmla="*/ 93305 w 373220"/>
              <a:gd name="connsiteY0" fmla="*/ 0 h 323217"/>
              <a:gd name="connsiteX1" fmla="*/ 279915 w 373220"/>
              <a:gd name="connsiteY1" fmla="*/ 0 h 323217"/>
              <a:gd name="connsiteX2" fmla="*/ 373220 w 373220"/>
              <a:gd name="connsiteY2" fmla="*/ 161609 h 323217"/>
              <a:gd name="connsiteX3" fmla="*/ 279915 w 373220"/>
              <a:gd name="connsiteY3" fmla="*/ 323217 h 323217"/>
              <a:gd name="connsiteX4" fmla="*/ 93306 w 373220"/>
              <a:gd name="connsiteY4" fmla="*/ 323216 h 323217"/>
              <a:gd name="connsiteX5" fmla="*/ 0 w 373220"/>
              <a:gd name="connsiteY5" fmla="*/ 161608 h 323217"/>
              <a:gd name="connsiteX6" fmla="*/ 93305 w 373220"/>
              <a:gd name="connsiteY6" fmla="*/ 0 h 3232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3220" h="323217">
                <a:moveTo>
                  <a:pt x="93305" y="0"/>
                </a:moveTo>
                <a:lnTo>
                  <a:pt x="279915" y="0"/>
                </a:lnTo>
                <a:lnTo>
                  <a:pt x="373220" y="161609"/>
                </a:lnTo>
                <a:lnTo>
                  <a:pt x="279915" y="323217"/>
                </a:lnTo>
                <a:lnTo>
                  <a:pt x="93306" y="323216"/>
                </a:lnTo>
                <a:lnTo>
                  <a:pt x="0" y="161608"/>
                </a:lnTo>
                <a:lnTo>
                  <a:pt x="93305" y="0"/>
                </a:lnTo>
                <a:close/>
              </a:path>
            </a:pathLst>
          </a:custGeom>
          <a:solidFill>
            <a:srgbClr val="1083C2"/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FFFF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+mn-ea"/>
                <a:sym typeface="+mn-lt"/>
              </a:rPr>
              <a:t> 一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9" grpId="0"/>
      <p:bldP spid="19" grpId="1"/>
      <p:bldP spid="20" grpId="0"/>
      <p:bldP spid="3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03" title=""/>
          <p:cNvSpPr txBox="1"/>
          <p:nvPr>
            <p:custDataLst>
              <p:tags r:id="rId3"/>
            </p:custDataLst>
          </p:nvPr>
        </p:nvSpPr>
        <p:spPr>
          <a:xfrm>
            <a:off x="476885" y="815340"/>
            <a:ext cx="11443566" cy="1200329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3.</a:t>
            </a:r>
            <a:r>
              <a:rPr 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下图为人体内几种免疫细胞参与机体免疫机制的图解，其中</a:t>
            </a: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①</a:t>
            </a:r>
            <a:r>
              <a:rPr 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表示抗原，</a:t>
            </a: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②③</a:t>
            </a:r>
            <a:r>
              <a:rPr 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表示某种物质，</a:t>
            </a: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④⑤⑥⑦⑧⑨⑩</a:t>
            </a:r>
            <a:r>
              <a:rPr 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代表某种细胞。据图分析下列叙述不正确的是</a:t>
            </a: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(</a:t>
            </a:r>
            <a:r>
              <a:rPr 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　</a:t>
            </a:r>
            <a:r>
              <a:rPr lang="en-US" alt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 </a:t>
            </a:r>
            <a:r>
              <a:rPr 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　</a:t>
            </a: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)</a:t>
            </a:r>
            <a:endParaRPr lang="zh-CN" altLang="en-US" sz="2400">
              <a:latin typeface="Times New Roman" panose="02020603050405020304" pitchFamily="18" charset="0"/>
              <a:ea typeface="微软雅黑" panose="020b0503020204020204" pitchFamily="34" charset="-122"/>
              <a:cs typeface="Arial Black" panose="020b0a04020102020204" charset="0"/>
            </a:endParaRPr>
          </a:p>
        </p:txBody>
      </p:sp>
      <p:pic>
        <p:nvPicPr>
          <p:cNvPr id="3" name="图片 2" title=""/>
          <p:cNvPicPr/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95645" y="2124710"/>
            <a:ext cx="6125210" cy="3733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104" title=""/>
          <p:cNvSpPr txBox="1"/>
          <p:nvPr>
            <p:custDataLst>
              <p:tags r:id="rId6"/>
            </p:custDataLst>
          </p:nvPr>
        </p:nvSpPr>
        <p:spPr>
          <a:xfrm>
            <a:off x="476885" y="1968500"/>
            <a:ext cx="5229225" cy="45231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buAutoNum type="alphaUcPeriod"/>
            </a:pPr>
            <a:r>
              <a:rPr 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人体内的细胞</a:t>
            </a: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⑩</a:t>
            </a:r>
            <a:r>
              <a:rPr 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有吞噬细胞等</a:t>
            </a:r>
            <a:endParaRPr lang="en-US" altLang="zh-CN" sz="2400">
              <a:latin typeface="Times New Roman" panose="02020603050405020304" pitchFamily="18" charset="0"/>
              <a:ea typeface="微软雅黑" panose="020b0503020204020204" pitchFamily="34" charset="-122"/>
              <a:cs typeface="Arial Black" panose="020b0a04020102020204" charset="0"/>
            </a:endParaRPr>
          </a:p>
          <a:p>
            <a:pPr>
              <a:lnSpc>
                <a:spcPct val="150000"/>
              </a:lnSpc>
            </a:pP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B</a:t>
            </a:r>
            <a:r>
              <a:rPr lang="en-US" alt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. </a:t>
            </a:r>
            <a:r>
              <a:rPr 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图中细胞</a:t>
            </a: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④⑤</a:t>
            </a:r>
            <a:r>
              <a:rPr 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分别代表辅助性</a:t>
            </a: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T</a:t>
            </a:r>
            <a:r>
              <a:rPr 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细胞和</a:t>
            </a: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B</a:t>
            </a:r>
            <a:r>
              <a:rPr 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细胞</a:t>
            </a:r>
            <a:endParaRPr lang="en-US" altLang="zh-CN" sz="2400">
              <a:latin typeface="Times New Roman" panose="02020603050405020304" pitchFamily="18" charset="0"/>
              <a:ea typeface="微软雅黑" panose="020b0503020204020204" pitchFamily="34" charset="-122"/>
              <a:cs typeface="Arial Black" panose="020b0a04020102020204" charset="0"/>
            </a:endParaRPr>
          </a:p>
          <a:p>
            <a:pPr>
              <a:lnSpc>
                <a:spcPct val="150000"/>
              </a:lnSpc>
            </a:pP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C</a:t>
            </a:r>
            <a:r>
              <a:rPr lang="en-US" alt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. </a:t>
            </a: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④</a:t>
            </a:r>
            <a:r>
              <a:rPr 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将抗原传递给</a:t>
            </a: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⑤</a:t>
            </a:r>
            <a:r>
              <a:rPr 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，促使</a:t>
            </a: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⑤</a:t>
            </a:r>
            <a:r>
              <a:rPr 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增殖、分化出相应的</a:t>
            </a:r>
            <a:r>
              <a:rPr lang="en-US" alt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           </a:t>
            </a:r>
            <a:r>
              <a:rPr 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免疫细胞</a:t>
            </a:r>
            <a:endParaRPr lang="en-US" altLang="zh-CN" sz="2400">
              <a:latin typeface="Times New Roman" panose="02020603050405020304" pitchFamily="18" charset="0"/>
              <a:ea typeface="微软雅黑" panose="020b0503020204020204" pitchFamily="34" charset="-122"/>
              <a:cs typeface="Arial Black" panose="020b0a04020102020204" charset="0"/>
            </a:endParaRPr>
          </a:p>
          <a:p>
            <a:pPr>
              <a:lnSpc>
                <a:spcPct val="150000"/>
              </a:lnSpc>
            </a:pP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D</a:t>
            </a:r>
            <a:r>
              <a:rPr lang="en-US" alt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. </a:t>
            </a:r>
            <a:r>
              <a:rPr 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初次感染病毒以后，机体会产生</a:t>
            </a: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⑦</a:t>
            </a:r>
            <a:r>
              <a:rPr 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和</a:t>
            </a: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⑨</a:t>
            </a:r>
            <a:r>
              <a:rPr lang="zh-CN" sz="2400"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</a:rPr>
              <a:t>两种细胞
</a:t>
            </a:r>
            <a:endParaRPr lang="zh-CN" altLang="en-US" sz="2400">
              <a:latin typeface="Times New Roman" panose="02020603050405020304" pitchFamily="18" charset="0"/>
              <a:ea typeface="微软雅黑" panose="020b0503020204020204" pitchFamily="34" charset="-122"/>
              <a:cs typeface="Arial Black" panose="020b0a04020102020204" charset="0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7"/>
            </p:custDataLst>
          </p:nvPr>
        </p:nvSpPr>
        <p:spPr>
          <a:xfrm>
            <a:off x="10913765" y="1388436"/>
            <a:ext cx="389850" cy="5799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4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  <a:sym typeface="+mn-ea"/>
              </a:rPr>
              <a:t>C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>
            <p:custDataLst>
              <p:tags r:id="rId3"/>
            </p:custDataLst>
          </p:nvPr>
        </p:nvSpPr>
        <p:spPr>
          <a:xfrm>
            <a:off x="317198" y="453360"/>
            <a:ext cx="11412000" cy="59093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如图是人体对某病毒的部分免疫过程示意图，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Ⅰ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～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Ⅶ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表示不同的细胞，</a:t>
            </a:r>
            <a:r>
              <a:rPr lang="en-US" altLang="zh-CN" sz="2800" kern="100" err="1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Th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细胞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辅助性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细胞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细胞的一种，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～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g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代表不同的物质。下列叙述错误的是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(      )</a:t>
            </a:r>
            <a:endParaRPr lang="zh-CN" altLang="zh-CN" sz="28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图中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Ⅱ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Ⅲ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Ⅳ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Ⅴ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Ⅵ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Ⅶ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均</a:t>
            </a:r>
            <a:endParaRPr lang="en-US" altLang="zh-CN" sz="2800" kern="100">
              <a:latin typeface="Times New Roman" panose="02020603050405020304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能特异性识别抗原</a:t>
            </a:r>
            <a:endParaRPr lang="zh-CN" altLang="zh-CN" sz="28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再次接触同种抗原时，能迅速增</a:t>
            </a:r>
            <a:endParaRPr lang="en-US" altLang="zh-CN" sz="2800" kern="100">
              <a:latin typeface="Times New Roman" panose="02020603050405020304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殖分化的细胞有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Ⅳ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Ⅵ</a:t>
            </a:r>
            <a:endParaRPr lang="zh-CN" altLang="zh-CN" sz="28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图中的免疫活性物质有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e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g</a:t>
            </a:r>
            <a:endParaRPr lang="zh-CN" altLang="zh-CN" sz="28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D.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病毒侵染人体后，机体的体液免疫和细胞免疫均会发挥作用</a:t>
            </a:r>
            <a:endParaRPr lang="zh-CN" altLang="zh-CN" sz="28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pic>
        <p:nvPicPr>
          <p:cNvPr id="4" name="Picture 2" title="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51190" y="2342025"/>
            <a:ext cx="5831863" cy="2863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文本框 4" title=""/>
          <p:cNvSpPr txBox="1"/>
          <p:nvPr>
            <p:custDataLst>
              <p:tags r:id="rId6"/>
            </p:custDataLst>
          </p:nvPr>
        </p:nvSpPr>
        <p:spPr>
          <a:xfrm>
            <a:off x="2051867" y="1770873"/>
            <a:ext cx="439420" cy="7372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8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Arial Black" panose="020b0a04020102020204" charset="0"/>
                <a:sym typeface="+mn-ea"/>
              </a:rPr>
              <a:t>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9" name="PA_MH_Entry_2" title="">
            <a:hlinkClick r:id="rId5" action="ppaction://hlinksldjump?num=1"/>
          </p:cNvPr>
          <p:cNvSpPr/>
          <p:nvPr>
            <p:custDataLst>
              <p:tags r:id="rId4"/>
            </p:custDataLst>
          </p:nvPr>
        </p:nvSpPr>
        <p:spPr>
          <a:xfrm>
            <a:off x="5427296" y="3263140"/>
            <a:ext cx="5496866" cy="661117"/>
          </a:xfrm>
          <a:custGeom>
            <a:gdLst>
              <a:gd name="connsiteX0" fmla="*/ 0 w 2520280"/>
              <a:gd name="connsiteY0" fmla="*/ 1872208 h 1872208"/>
              <a:gd name="connsiteX1" fmla="*/ 2520280 w 2520280"/>
              <a:gd name="connsiteY1" fmla="*/ 1872208 h 1872208"/>
              <a:gd name="connsiteX2" fmla="*/ 0 w 2520280"/>
              <a:gd name="connsiteY2" fmla="*/ 1872208 h 1872208"/>
              <a:gd name="connsiteX3" fmla="*/ 0 w 2520280"/>
              <a:gd name="connsiteY3" fmla="*/ 0 h 1872208"/>
              <a:gd name="connsiteX4" fmla="*/ 916 w 2520280"/>
              <a:gd name="connsiteY4" fmla="*/ 0 h 1872208"/>
              <a:gd name="connsiteX5" fmla="*/ 0 w 2520280"/>
              <a:gd name="connsiteY5" fmla="*/ 0 h 1872208"/>
              <a:gd name="connsiteX6" fmla="*/ 0 w 2520280"/>
              <a:gd name="connsiteY6" fmla="*/ 0 h 1872208"/>
              <a:gd name="connsiteX7" fmla="*/ 0 w 2520280"/>
              <a:gd name="connsiteY7" fmla="*/ 0 h 1872208"/>
              <a:gd name="connsiteX8" fmla="*/ 0 w 2520280"/>
              <a:gd name="connsiteY8" fmla="*/ 0 h 1872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12700" cap="sq">
            <a:solidFill>
              <a:srgbClr val="1083C2"/>
            </a:solidFill>
            <a:prstDash val="dash"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normAutofit fontScale="9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</a:pPr>
            <a:r>
              <a:rPr lang="zh-CN" altLang="en-US" sz="3200" b="1">
                <a:solidFill>
                  <a:srgbClr val="1080BE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体液免疫和细胞免疫的协调配合</a:t>
            </a:r>
          </a:p>
        </p:txBody>
      </p:sp>
      <p:sp>
        <p:nvSpPr>
          <p:cNvPr id="2" name="PA_MH_Number_1" title="">
            <a:hlinkClick r:id="rId5" action="ppaction://hlinksldjump?num=1"/>
          </p:cNvPr>
          <p:cNvSpPr/>
          <p:nvPr>
            <p:custDataLst>
              <p:tags r:id="rId6"/>
            </p:custDataLst>
          </p:nvPr>
        </p:nvSpPr>
        <p:spPr>
          <a:xfrm>
            <a:off x="4494355" y="1978515"/>
            <a:ext cx="1030146" cy="734973"/>
          </a:xfrm>
          <a:custGeom>
            <a:gdLst>
              <a:gd name="connsiteX0" fmla="*/ 93305 w 373220"/>
              <a:gd name="connsiteY0" fmla="*/ 0 h 323217"/>
              <a:gd name="connsiteX1" fmla="*/ 279915 w 373220"/>
              <a:gd name="connsiteY1" fmla="*/ 0 h 323217"/>
              <a:gd name="connsiteX2" fmla="*/ 373220 w 373220"/>
              <a:gd name="connsiteY2" fmla="*/ 161609 h 323217"/>
              <a:gd name="connsiteX3" fmla="*/ 279915 w 373220"/>
              <a:gd name="connsiteY3" fmla="*/ 323217 h 323217"/>
              <a:gd name="connsiteX4" fmla="*/ 93306 w 373220"/>
              <a:gd name="connsiteY4" fmla="*/ 323216 h 323217"/>
              <a:gd name="connsiteX5" fmla="*/ 0 w 373220"/>
              <a:gd name="connsiteY5" fmla="*/ 161608 h 323217"/>
              <a:gd name="connsiteX6" fmla="*/ 93305 w 373220"/>
              <a:gd name="connsiteY6" fmla="*/ 0 h 3232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3220" h="323217">
                <a:moveTo>
                  <a:pt x="93305" y="0"/>
                </a:moveTo>
                <a:lnTo>
                  <a:pt x="279915" y="0"/>
                </a:lnTo>
                <a:lnTo>
                  <a:pt x="373220" y="161609"/>
                </a:lnTo>
                <a:lnTo>
                  <a:pt x="279915" y="323217"/>
                </a:lnTo>
                <a:lnTo>
                  <a:pt x="93306" y="323216"/>
                </a:lnTo>
                <a:lnTo>
                  <a:pt x="0" y="161608"/>
                </a:lnTo>
                <a:lnTo>
                  <a:pt x="93305" y="0"/>
                </a:lnTo>
                <a:close/>
              </a:path>
            </a:pathLst>
          </a:custGeom>
          <a:solidFill>
            <a:srgbClr val="1083C2"/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FFFF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+mn-ea"/>
                <a:sym typeface="+mn-lt"/>
              </a:rPr>
              <a:t> 考点一</a:t>
            </a:r>
          </a:p>
        </p:txBody>
      </p:sp>
      <p:sp>
        <p:nvSpPr>
          <p:cNvPr id="48" name="PA_MH_Entry_1" title="">
            <a:hlinkClick r:id="rId5" action="ppaction://hlinksldjump?num=1"/>
          </p:cNvPr>
          <p:cNvSpPr/>
          <p:nvPr>
            <p:custDataLst>
              <p:tags r:id="rId7"/>
            </p:custDataLst>
          </p:nvPr>
        </p:nvSpPr>
        <p:spPr>
          <a:xfrm>
            <a:off x="5427296" y="2015444"/>
            <a:ext cx="5020210" cy="661117"/>
          </a:xfrm>
          <a:custGeom>
            <a:gdLst>
              <a:gd name="connsiteX0" fmla="*/ 0 w 2520280"/>
              <a:gd name="connsiteY0" fmla="*/ 1872208 h 1872208"/>
              <a:gd name="connsiteX1" fmla="*/ 2520280 w 2520280"/>
              <a:gd name="connsiteY1" fmla="*/ 1872208 h 1872208"/>
              <a:gd name="connsiteX2" fmla="*/ 0 w 2520280"/>
              <a:gd name="connsiteY2" fmla="*/ 1872208 h 1872208"/>
              <a:gd name="connsiteX3" fmla="*/ 0 w 2520280"/>
              <a:gd name="connsiteY3" fmla="*/ 0 h 1872208"/>
              <a:gd name="connsiteX4" fmla="*/ 916 w 2520280"/>
              <a:gd name="connsiteY4" fmla="*/ 0 h 1872208"/>
              <a:gd name="connsiteX5" fmla="*/ 0 w 2520280"/>
              <a:gd name="connsiteY5" fmla="*/ 0 h 1872208"/>
              <a:gd name="connsiteX6" fmla="*/ 0 w 2520280"/>
              <a:gd name="connsiteY6" fmla="*/ 0 h 1872208"/>
              <a:gd name="connsiteX7" fmla="*/ 0 w 2520280"/>
              <a:gd name="connsiteY7" fmla="*/ 0 h 1872208"/>
              <a:gd name="connsiteX8" fmla="*/ 0 w 2520280"/>
              <a:gd name="connsiteY8" fmla="*/ 0 h 1872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12700" cap="sq">
            <a:solidFill>
              <a:srgbClr val="1083C2"/>
            </a:solidFill>
            <a:prstDash val="dash"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</a:pPr>
            <a:r>
              <a:rPr lang="zh-CN" altLang="en-US" sz="3200" b="1">
                <a:solidFill>
                  <a:srgbClr val="1080BE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细 胞 免 疫</a:t>
            </a:r>
          </a:p>
        </p:txBody>
      </p:sp>
      <p:sp>
        <p:nvSpPr>
          <p:cNvPr id="21" name="PA_MH_Others_1" title=""/>
          <p:cNvSpPr/>
          <p:nvPr>
            <p:custDataLst>
              <p:tags r:id="rId8"/>
            </p:custDataLst>
          </p:nvPr>
        </p:nvSpPr>
        <p:spPr>
          <a:xfrm>
            <a:off x="1506241" y="763082"/>
            <a:ext cx="1317336" cy="1321695"/>
          </a:xfrm>
          <a:prstGeom prst="hexagon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</p:spPr>
        <p:txBody>
          <a:bodyPr bIns="18000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5400" b="1" kern="0">
                <a:ln>
                  <a:solidFill>
                    <a:srgbClr val="FFFFFF"/>
                  </a:solidFill>
                </a:ln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目</a:t>
            </a:r>
          </a:p>
        </p:txBody>
      </p:sp>
      <p:sp>
        <p:nvSpPr>
          <p:cNvPr id="22" name="PA_MH_Others_2" title=""/>
          <p:cNvSpPr/>
          <p:nvPr>
            <p:custDataLst>
              <p:tags r:id="rId9"/>
            </p:custDataLst>
          </p:nvPr>
        </p:nvSpPr>
        <p:spPr>
          <a:xfrm>
            <a:off x="2477292" y="1864894"/>
            <a:ext cx="772342" cy="764498"/>
          </a:xfrm>
          <a:prstGeom prst="ellipse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</p:spPr>
        <p:txBody>
          <a:bodyPr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5400" b="1" kern="0">
                <a:ln>
                  <a:solidFill>
                    <a:srgbClr val="FFFFFF"/>
                  </a:solidFill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录</a:t>
            </a:r>
          </a:p>
        </p:txBody>
      </p:sp>
      <p:sp>
        <p:nvSpPr>
          <p:cNvPr id="23" name="PA_MH_Others_3" title=""/>
          <p:cNvSpPr txBox="1"/>
          <p:nvPr>
            <p:custDataLst>
              <p:tags r:id="rId10"/>
            </p:custDataLst>
          </p:nvPr>
        </p:nvSpPr>
        <p:spPr>
          <a:xfrm rot="5400000">
            <a:off x="356682" y="3435275"/>
            <a:ext cx="3484512" cy="584775"/>
          </a:xfrm>
          <a:prstGeom prst="rect">
            <a:avLst/>
          </a:prstGeom>
          <a:noFill/>
        </p:spPr>
        <p:txBody>
          <a:bodyPr vert="horz" wrap="none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200" kern="0" spc="500">
                <a:solidFill>
                  <a:srgbClr val="1083C2"/>
                </a:solidFill>
                <a:cs typeface="+mn-ea"/>
                <a:sym typeface="+mn-lt"/>
              </a:rPr>
              <a:t>CONTENTS</a:t>
            </a:r>
            <a:endParaRPr lang="zh-CN" altLang="en-US" sz="2800" kern="0" spc="500">
              <a:solidFill>
                <a:srgbClr val="1083C2"/>
              </a:solidFill>
              <a:cs typeface="+mn-ea"/>
              <a:sym typeface="+mn-lt"/>
            </a:endParaRPr>
          </a:p>
        </p:txBody>
      </p:sp>
      <p:sp>
        <p:nvSpPr>
          <p:cNvPr id="14" name="PA_MH_Number_1" title="">
            <a:hlinkClick r:id="rId5" action="ppaction://hlinksldjump?num=1"/>
          </p:cNvPr>
          <p:cNvSpPr/>
          <p:nvPr>
            <p:custDataLst>
              <p:tags r:id="rId11"/>
            </p:custDataLst>
          </p:nvPr>
        </p:nvSpPr>
        <p:spPr>
          <a:xfrm>
            <a:off x="4473859" y="3226211"/>
            <a:ext cx="1030146" cy="734973"/>
          </a:xfrm>
          <a:custGeom>
            <a:gdLst>
              <a:gd name="connsiteX0" fmla="*/ 93305 w 373220"/>
              <a:gd name="connsiteY0" fmla="*/ 0 h 323217"/>
              <a:gd name="connsiteX1" fmla="*/ 279915 w 373220"/>
              <a:gd name="connsiteY1" fmla="*/ 0 h 323217"/>
              <a:gd name="connsiteX2" fmla="*/ 373220 w 373220"/>
              <a:gd name="connsiteY2" fmla="*/ 161609 h 323217"/>
              <a:gd name="connsiteX3" fmla="*/ 279915 w 373220"/>
              <a:gd name="connsiteY3" fmla="*/ 323217 h 323217"/>
              <a:gd name="connsiteX4" fmla="*/ 93306 w 373220"/>
              <a:gd name="connsiteY4" fmla="*/ 323216 h 323217"/>
              <a:gd name="connsiteX5" fmla="*/ 0 w 373220"/>
              <a:gd name="connsiteY5" fmla="*/ 161608 h 323217"/>
              <a:gd name="connsiteX6" fmla="*/ 93305 w 373220"/>
              <a:gd name="connsiteY6" fmla="*/ 0 h 3232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3220" h="323217">
                <a:moveTo>
                  <a:pt x="93305" y="0"/>
                </a:moveTo>
                <a:lnTo>
                  <a:pt x="279915" y="0"/>
                </a:lnTo>
                <a:lnTo>
                  <a:pt x="373220" y="161609"/>
                </a:lnTo>
                <a:lnTo>
                  <a:pt x="279915" y="323217"/>
                </a:lnTo>
                <a:lnTo>
                  <a:pt x="93306" y="323216"/>
                </a:lnTo>
                <a:lnTo>
                  <a:pt x="0" y="161608"/>
                </a:lnTo>
                <a:lnTo>
                  <a:pt x="93305" y="0"/>
                </a:lnTo>
                <a:close/>
              </a:path>
            </a:pathLst>
          </a:custGeom>
          <a:solidFill>
            <a:srgbClr val="1083C2"/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FFFF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+mn-ea"/>
                <a:sym typeface="+mn-lt"/>
              </a:rPr>
              <a:t> 考点二</a:t>
            </a:r>
          </a:p>
        </p:txBody>
      </p:sp>
      <p:sp>
        <p:nvSpPr>
          <p:cNvPr id="9" name="PA_MH_Entry_2" title="">
            <a:hlinkClick r:id="rId5" action="ppaction://hlinksldjump?num=1"/>
          </p:cNvPr>
          <p:cNvSpPr/>
          <p:nvPr>
            <p:custDataLst>
              <p:tags r:id="rId12"/>
            </p:custDataLst>
          </p:nvPr>
        </p:nvSpPr>
        <p:spPr>
          <a:xfrm>
            <a:off x="5443504" y="4446708"/>
            <a:ext cx="5496866" cy="661117"/>
          </a:xfrm>
          <a:custGeom>
            <a:gdLst>
              <a:gd name="connsiteX0" fmla="*/ 0 w 2520280"/>
              <a:gd name="connsiteY0" fmla="*/ 1872208 h 1872208"/>
              <a:gd name="connsiteX1" fmla="*/ 2520280 w 2520280"/>
              <a:gd name="connsiteY1" fmla="*/ 1872208 h 1872208"/>
              <a:gd name="connsiteX2" fmla="*/ 0 w 2520280"/>
              <a:gd name="connsiteY2" fmla="*/ 1872208 h 1872208"/>
              <a:gd name="connsiteX3" fmla="*/ 0 w 2520280"/>
              <a:gd name="connsiteY3" fmla="*/ 0 h 1872208"/>
              <a:gd name="connsiteX4" fmla="*/ 916 w 2520280"/>
              <a:gd name="connsiteY4" fmla="*/ 0 h 1872208"/>
              <a:gd name="connsiteX5" fmla="*/ 0 w 2520280"/>
              <a:gd name="connsiteY5" fmla="*/ 0 h 1872208"/>
              <a:gd name="connsiteX6" fmla="*/ 0 w 2520280"/>
              <a:gd name="connsiteY6" fmla="*/ 0 h 1872208"/>
              <a:gd name="connsiteX7" fmla="*/ 0 w 2520280"/>
              <a:gd name="connsiteY7" fmla="*/ 0 h 1872208"/>
              <a:gd name="connsiteX8" fmla="*/ 0 w 2520280"/>
              <a:gd name="connsiteY8" fmla="*/ 0 h 1872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12700" cap="sq">
            <a:solidFill>
              <a:srgbClr val="1083C2"/>
            </a:solidFill>
            <a:prstDash val="dash"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normAutofit fontScale="9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</a:pPr>
            <a:r>
              <a:rPr lang="zh-CN" altLang="en-US" sz="3200" b="1">
                <a:solidFill>
                  <a:srgbClr val="1080BE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神经</a:t>
            </a:r>
            <a:r>
              <a:rPr lang="en-US" altLang="zh-CN" sz="3200" b="1">
                <a:solidFill>
                  <a:srgbClr val="1080BE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-</a:t>
            </a:r>
            <a:r>
              <a:rPr lang="zh-CN" altLang="en-US" sz="3200" b="1">
                <a:solidFill>
                  <a:srgbClr val="1080BE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体液</a:t>
            </a:r>
            <a:r>
              <a:rPr lang="en-US" altLang="zh-CN" sz="3200" b="1">
                <a:solidFill>
                  <a:srgbClr val="1080BE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-</a:t>
            </a:r>
            <a:r>
              <a:rPr lang="zh-CN" altLang="en-US" sz="3200" b="1">
                <a:solidFill>
                  <a:srgbClr val="1080BE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ea"/>
                <a:sym typeface="+mn-lt"/>
              </a:rPr>
              <a:t>免疫调节之间的关系</a:t>
            </a:r>
          </a:p>
        </p:txBody>
      </p:sp>
      <p:sp>
        <p:nvSpPr>
          <p:cNvPr id="10" name="PA_MH_Number_1" title="">
            <a:hlinkClick r:id="rId5" action="ppaction://hlinksldjump?num=1"/>
          </p:cNvPr>
          <p:cNvSpPr/>
          <p:nvPr>
            <p:custDataLst>
              <p:tags r:id="rId13"/>
            </p:custDataLst>
          </p:nvPr>
        </p:nvSpPr>
        <p:spPr>
          <a:xfrm>
            <a:off x="4490067" y="4409779"/>
            <a:ext cx="1030146" cy="734973"/>
          </a:xfrm>
          <a:custGeom>
            <a:gdLst>
              <a:gd name="connsiteX0" fmla="*/ 93305 w 373220"/>
              <a:gd name="connsiteY0" fmla="*/ 0 h 323217"/>
              <a:gd name="connsiteX1" fmla="*/ 279915 w 373220"/>
              <a:gd name="connsiteY1" fmla="*/ 0 h 323217"/>
              <a:gd name="connsiteX2" fmla="*/ 373220 w 373220"/>
              <a:gd name="connsiteY2" fmla="*/ 161609 h 323217"/>
              <a:gd name="connsiteX3" fmla="*/ 279915 w 373220"/>
              <a:gd name="connsiteY3" fmla="*/ 323217 h 323217"/>
              <a:gd name="connsiteX4" fmla="*/ 93306 w 373220"/>
              <a:gd name="connsiteY4" fmla="*/ 323216 h 323217"/>
              <a:gd name="connsiteX5" fmla="*/ 0 w 373220"/>
              <a:gd name="connsiteY5" fmla="*/ 161608 h 323217"/>
              <a:gd name="connsiteX6" fmla="*/ 93305 w 373220"/>
              <a:gd name="connsiteY6" fmla="*/ 0 h 3232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3220" h="323217">
                <a:moveTo>
                  <a:pt x="93305" y="0"/>
                </a:moveTo>
                <a:lnTo>
                  <a:pt x="279915" y="0"/>
                </a:lnTo>
                <a:lnTo>
                  <a:pt x="373220" y="161609"/>
                </a:lnTo>
                <a:lnTo>
                  <a:pt x="279915" y="323217"/>
                </a:lnTo>
                <a:lnTo>
                  <a:pt x="93306" y="323216"/>
                </a:lnTo>
                <a:lnTo>
                  <a:pt x="0" y="161608"/>
                </a:lnTo>
                <a:lnTo>
                  <a:pt x="93305" y="0"/>
                </a:lnTo>
                <a:close/>
              </a:path>
            </a:pathLst>
          </a:custGeom>
          <a:solidFill>
            <a:srgbClr val="1083C2"/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FFFF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+mn-ea"/>
                <a:sym typeface="+mn-lt"/>
              </a:rPr>
              <a:t> 考点二</a:t>
            </a:r>
          </a:p>
        </p:txBody>
      </p:sp>
      <p:pic>
        <p:nvPicPr>
          <p:cNvPr id="3" name="Picture 3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0160000" y="112014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1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1" presetClass="emph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https://d.book118.com/236004140011010052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6053"/>
</p:tagLst>
</file>

<file path=ppt/tags/tag2.xml><?xml version="1.0" encoding="utf-8"?>
<p:tagLst xmlns:p="http://schemas.openxmlformats.org/presentationml/2006/main">
  <p:tag name="AS_UNIQUEID" val="6054"/>
</p:tagLst>
</file>

<file path=ppt/tags/tag3.xml><?xml version="1.0" encoding="utf-8"?>
<p:tagLst xmlns:p="http://schemas.openxmlformats.org/presentationml/2006/main">
  <p:tag name="AS_UNIQUEID" val="6055"/>
</p:tagLst>
</file>

<file path=ppt/tags/tag4.xml><?xml version="1.0" encoding="utf-8"?>
<p:tagLst xmlns:p="http://schemas.openxmlformats.org/presentationml/2006/main">
  <p:tag name="AS_UNIQUEID" val="6056"/>
</p:tagLst>
</file>

<file path=ppt/tags/tag5.xml><?xml version="1.0" encoding="utf-8"?>
<p:tagLst xmlns:p="http://schemas.openxmlformats.org/presentationml/2006/main">
  <p:tag name="AS_UNIQUEID" val="6057"/>
</p:tagLst>
</file>

<file path=ppt/tags/tag6.xml><?xml version="1.0" encoding="utf-8"?>
<p:tagLst xmlns:p="http://schemas.openxmlformats.org/presentationml/2006/main">
  <p:tag name="AS_UNIQUEID" val="6058"/>
</p:tagLst>
</file>

<file path=ppt/tags/tag7.xml><?xml version="1.0" encoding="utf-8"?>
<p:tagLst xmlns:p="http://schemas.openxmlformats.org/presentationml/2006/main">
  <p:tag name="AS_UNIQUEID" val="6059"/>
</p:tagLst>
</file>

<file path=ppt/tags/tag8.xml><?xml version="1.0" encoding="utf-8"?>
<p:tagLst xmlns:p="http://schemas.openxmlformats.org/presentationml/2006/main">
  <p:tag name="AS_UNIQUEID" val="6060"/>
</p:tagLst>
</file>

<file path=ppt/tags/tag9.xml><?xml version="1.0" encoding="utf-8"?>
<p:tagLst xmlns:p="http://schemas.openxmlformats.org/presentationml/2006/main">
  <p:tag name="AS_UNIQUEID" val="6061"/>
</p:tagLst>
</file>

<file path=ppt/tags/tag10.xml><?xml version="1.0" encoding="utf-8"?>
<p:tagLst xmlns:p="http://schemas.openxmlformats.org/presentationml/2006/main">
  <p:tag name="AS_UNIQUEID" val="6062"/>
</p:tagLst>
</file>

<file path=ppt/tags/tag11.xml><?xml version="1.0" encoding="utf-8"?>
<p:tagLst xmlns:p="http://schemas.openxmlformats.org/presentationml/2006/main">
  <p:tag name="AS_UNIQUEID" val="6063"/>
</p:tagLst>
</file>

<file path=ppt/tags/tag12.xml><?xml version="1.0" encoding="utf-8"?>
<p:tagLst xmlns:p="http://schemas.openxmlformats.org/presentationml/2006/main">
  <p:tag name="AS_UNIQUEID" val="6064"/>
</p:tagLst>
</file>

<file path=ppt/tags/tag13.xml><?xml version="1.0" encoding="utf-8"?>
<p:tagLst xmlns:p="http://schemas.openxmlformats.org/presentationml/2006/main">
  <p:tag name="AS_UNIQUEID" val="6065"/>
</p:tagLst>
</file>

<file path=ppt/tags/tag14.xml><?xml version="1.0" encoding="utf-8"?>
<p:tagLst xmlns:p="http://schemas.openxmlformats.org/presentationml/2006/main">
  <p:tag name="AS_UNIQUEID" val="6066"/>
</p:tagLst>
</file>

<file path=ppt/tags/tag15.xml><?xml version="1.0" encoding="utf-8"?>
<p:tagLst xmlns:p="http://schemas.openxmlformats.org/presentationml/2006/main">
  <p:tag name="AS_UNIQUEID" val="6067"/>
</p:tagLst>
</file>

<file path=ppt/tags/tag16.xml><?xml version="1.0" encoding="utf-8"?>
<p:tagLst xmlns:p="http://schemas.openxmlformats.org/presentationml/2006/main">
  <p:tag name="AS_UNIQUEID" val="6068"/>
</p:tagLst>
</file>

<file path=ppt/tags/tag17.xml><?xml version="1.0" encoding="utf-8"?>
<p:tagLst xmlns:p="http://schemas.openxmlformats.org/presentationml/2006/main">
  <p:tag name="AS_UNIQUEID" val="6069"/>
</p:tagLst>
</file>

<file path=ppt/tags/tag18.xml><?xml version="1.0" encoding="utf-8"?>
<p:tagLst xmlns:p="http://schemas.openxmlformats.org/presentationml/2006/main">
  <p:tag name="AS_UNIQUEID" val="6070"/>
</p:tagLst>
</file>

<file path=ppt/tags/tag19.xml><?xml version="1.0" encoding="utf-8"?>
<p:tagLst xmlns:p="http://schemas.openxmlformats.org/presentationml/2006/main">
  <p:tag name="AS_UNIQUEID" val="6071"/>
</p:tagLst>
</file>

<file path=ppt/tags/tag20.xml><?xml version="1.0" encoding="utf-8"?>
<p:tagLst xmlns:p="http://schemas.openxmlformats.org/presentationml/2006/main">
  <p:tag name="AS_UNIQUEID" val="6072"/>
</p:tagLst>
</file>

<file path=ppt/tags/tag21.xml><?xml version="1.0" encoding="utf-8"?>
<p:tagLst xmlns:p="http://schemas.openxmlformats.org/presentationml/2006/main">
  <p:tag name="AS_UNIQUEID" val="6073"/>
</p:tagLst>
</file>

<file path=ppt/tags/tag22.xml><?xml version="1.0" encoding="utf-8"?>
<p:tagLst xmlns:p="http://schemas.openxmlformats.org/presentationml/2006/main">
  <p:tag name="AS_UNIQUEID" val="6074"/>
</p:tagLst>
</file>

<file path=ppt/tags/tag23.xml><?xml version="1.0" encoding="utf-8"?>
<p:tagLst xmlns:p="http://schemas.openxmlformats.org/presentationml/2006/main">
  <p:tag name="AS_UNIQUEID" val="6075"/>
</p:tagLst>
</file>

<file path=ppt/tags/tag24.xml><?xml version="1.0" encoding="utf-8"?>
<p:tagLst xmlns:p="http://schemas.openxmlformats.org/presentationml/2006/main">
  <p:tag name="AS_UNIQUEID" val="6076"/>
</p:tagLst>
</file>

<file path=ppt/tags/tag25.xml><?xml version="1.0" encoding="utf-8"?>
<p:tagLst xmlns:p="http://schemas.openxmlformats.org/presentationml/2006/main">
  <p:tag name="AS_UNIQUEID" val="6077"/>
</p:tagLst>
</file>

<file path=ppt/tags/tag26.xml><?xml version="1.0" encoding="utf-8"?>
<p:tagLst xmlns:p="http://schemas.openxmlformats.org/presentationml/2006/main">
  <p:tag name="AS_UNIQUEID" val="6078"/>
</p:tagLst>
</file>

<file path=ppt/tags/tag27.xml><?xml version="1.0" encoding="utf-8"?>
<p:tagLst xmlns:p="http://schemas.openxmlformats.org/presentationml/2006/main">
  <p:tag name="AS_UNIQUEID" val="6079"/>
</p:tagLst>
</file>

<file path=ppt/tags/tag28.xml><?xml version="1.0" encoding="utf-8"?>
<p:tagLst xmlns:p="http://schemas.openxmlformats.org/presentationml/2006/main">
  <p:tag name="AS_UNIQUEID" val="6080"/>
</p:tagLst>
</file>

<file path=ppt/tags/tag29.xml><?xml version="1.0" encoding="utf-8"?>
<p:tagLst xmlns:p="http://schemas.openxmlformats.org/presentationml/2006/main">
  <p:tag name="AS_UNIQUEID" val="6081"/>
</p:tagLst>
</file>

<file path=ppt/tags/tag30.xml><?xml version="1.0" encoding="utf-8"?>
<p:tagLst xmlns:p="http://schemas.openxmlformats.org/presentationml/2006/main">
  <p:tag name="AS_UNIQUEID" val="6082"/>
</p:tagLst>
</file>

<file path=ppt/tags/tag31.xml><?xml version="1.0" encoding="utf-8"?>
<p:tagLst xmlns:p="http://schemas.openxmlformats.org/presentationml/2006/main">
  <p:tag name="AS_UNIQUEID" val="6083"/>
</p:tagLst>
</file>

<file path=ppt/tags/tag32.xml><?xml version="1.0" encoding="utf-8"?>
<p:tagLst xmlns:p="http://schemas.openxmlformats.org/presentationml/2006/main">
  <p:tag name="AS_UNIQUEID" val="6084"/>
</p:tagLst>
</file>

<file path=ppt/tags/tag33.xml><?xml version="1.0" encoding="utf-8"?>
<p:tagLst xmlns:p="http://schemas.openxmlformats.org/presentationml/2006/main">
  <p:tag name="AS_UNIQUEID" val="6085"/>
</p:tagLst>
</file>

<file path=ppt/tags/tag34.xml><?xml version="1.0" encoding="utf-8"?>
<p:tagLst xmlns:p="http://schemas.openxmlformats.org/presentationml/2006/main">
  <p:tag name="AS_UNIQUEID" val="6086"/>
</p:tagLst>
</file>

<file path=ppt/tags/tag35.xml><?xml version="1.0" encoding="utf-8"?>
<p:tagLst xmlns:p="http://schemas.openxmlformats.org/presentationml/2006/main">
  <p:tag name="AS_UNIQUEID" val="6087"/>
</p:tagLst>
</file>

<file path=ppt/tags/tag36.xml><?xml version="1.0" encoding="utf-8"?>
<p:tagLst xmlns:p="http://schemas.openxmlformats.org/presentationml/2006/main">
  <p:tag name="AS_UNIQUEID" val="6088"/>
</p:tagLst>
</file>

<file path=ppt/tags/tag37.xml><?xml version="1.0" encoding="utf-8"?>
<p:tagLst xmlns:p="http://schemas.openxmlformats.org/presentationml/2006/main">
  <p:tag name="AS_UNIQUEID" val="6089"/>
</p:tagLst>
</file>

<file path=ppt/tags/tag38.xml><?xml version="1.0" encoding="utf-8"?>
<p:tagLst xmlns:p="http://schemas.openxmlformats.org/presentationml/2006/main">
  <p:tag name="AS_UNIQUEID" val="6090"/>
</p:tagLst>
</file>

<file path=ppt/tags/tag39.xml><?xml version="1.0" encoding="utf-8"?>
<p:tagLst xmlns:p="http://schemas.openxmlformats.org/presentationml/2006/main">
  <p:tag name="AS_UNIQUEID" val="6091"/>
</p:tagLst>
</file>

<file path=ppt/tags/tag40.xml><?xml version="1.0" encoding="utf-8"?>
<p:tagLst xmlns:p="http://schemas.openxmlformats.org/presentationml/2006/main">
  <p:tag name="AS_UNIQUEID" val="6092"/>
</p:tagLst>
</file>

<file path=ppt/tags/tag41.xml><?xml version="1.0" encoding="utf-8"?>
<p:tagLst xmlns:p="http://schemas.openxmlformats.org/presentationml/2006/main">
  <p:tag name="AS_UNIQUEID" val="6093"/>
</p:tagLst>
</file>

<file path=ppt/tags/tag42.xml><?xml version="1.0" encoding="utf-8"?>
<p:tagLst xmlns:p="http://schemas.openxmlformats.org/presentationml/2006/main">
  <p:tag name="AS_UNIQUEID" val="6094"/>
</p:tagLst>
</file>

<file path=ppt/tags/tag43.xml><?xml version="1.0" encoding="utf-8"?>
<p:tagLst xmlns:p="http://schemas.openxmlformats.org/presentationml/2006/main">
  <p:tag name="AS_UNIQUEID" val="6095"/>
</p:tagLst>
</file>

<file path=ppt/tags/tag44.xml><?xml version="1.0" encoding="utf-8"?>
<p:tagLst xmlns:p="http://schemas.openxmlformats.org/presentationml/2006/main">
  <p:tag name="AS_UNIQUEID" val="6096"/>
</p:tagLst>
</file>

<file path=ppt/tags/tag45.xml><?xml version="1.0" encoding="utf-8"?>
<p:tagLst xmlns:p="http://schemas.openxmlformats.org/presentationml/2006/main">
  <p:tag name="AS_UNIQUEID" val="6097"/>
</p:tagLst>
</file>

<file path=ppt/tags/tag46.xml><?xml version="1.0" encoding="utf-8"?>
<p:tagLst xmlns:p="http://schemas.openxmlformats.org/presentationml/2006/main">
  <p:tag name="AS_UNIQUEID" val="6098"/>
</p:tagLst>
</file>

<file path=ppt/tags/tag47.xml><?xml version="1.0" encoding="utf-8"?>
<p:tagLst xmlns:p="http://schemas.openxmlformats.org/presentationml/2006/main">
  <p:tag name="AS_UNIQUEID" val="6099"/>
</p:tagLst>
</file>

<file path=ppt/tags/tag48.xml><?xml version="1.0" encoding="utf-8"?>
<p:tagLst xmlns:p="http://schemas.openxmlformats.org/presentationml/2006/main">
  <p:tag name="AS_UNIQUEID" val="6100"/>
</p:tagLst>
</file>

<file path=ppt/tags/tag49.xml><?xml version="1.0" encoding="utf-8"?>
<p:tagLst xmlns:p="http://schemas.openxmlformats.org/presentationml/2006/main">
  <p:tag name="AS_UNIQUEID" val="6101"/>
</p:tagLst>
</file>

<file path=ppt/tags/tag50.xml><?xml version="1.0" encoding="utf-8"?>
<p:tagLst xmlns:p="http://schemas.openxmlformats.org/presentationml/2006/main">
  <p:tag name="AS_UNIQUEID" val="6102"/>
</p:tagLst>
</file>

<file path=ppt/tags/tag51.xml><?xml version="1.0" encoding="utf-8"?>
<p:tagLst xmlns:p="http://schemas.openxmlformats.org/presentationml/2006/main">
  <p:tag name="AS_UNIQUEID" val="6103"/>
</p:tagLst>
</file>

<file path=ppt/tags/tag52.xml><?xml version="1.0" encoding="utf-8"?>
<p:tagLst xmlns:p="http://schemas.openxmlformats.org/presentationml/2006/main">
  <p:tag name="AS_UNIQUEID" val="6104"/>
</p:tagLst>
</file>

<file path=ppt/tags/tag53.xml><?xml version="1.0" encoding="utf-8"?>
<p:tagLst xmlns:p="http://schemas.openxmlformats.org/presentationml/2006/main">
  <p:tag name="AS_UNIQUEID" val="6105"/>
</p:tagLst>
</file>

<file path=ppt/tags/tag54.xml><?xml version="1.0" encoding="utf-8"?>
<p:tagLst xmlns:p="http://schemas.openxmlformats.org/presentationml/2006/main">
  <p:tag name="AS_UNIQUEID" val="6106"/>
</p:tagLst>
</file>

<file path=ppt/tags/tag55.xml><?xml version="1.0" encoding="utf-8"?>
<p:tagLst xmlns:p="http://schemas.openxmlformats.org/presentationml/2006/main">
  <p:tag name="AS_UNIQUEID" val="6107"/>
</p:tagLst>
</file>

<file path=ppt/tags/tag56.xml><?xml version="1.0" encoding="utf-8"?>
<p:tagLst xmlns:p="http://schemas.openxmlformats.org/presentationml/2006/main">
  <p:tag name="AS_UNIQUEID" val="6108"/>
</p:tagLst>
</file>

<file path=ppt/tags/tag57.xml><?xml version="1.0" encoding="utf-8"?>
<p:tagLst xmlns:p="http://schemas.openxmlformats.org/presentationml/2006/main">
  <p:tag name="AS_UNIQUEID" val="6109"/>
</p:tagLst>
</file>

<file path=ppt/tags/tag58.xml><?xml version="1.0" encoding="utf-8"?>
<p:tagLst xmlns:p="http://schemas.openxmlformats.org/presentationml/2006/main">
  <p:tag name="AS_UNIQUEID" val="6110"/>
</p:tagLst>
</file>

<file path=ppt/tags/tag59.xml><?xml version="1.0" encoding="utf-8"?>
<p:tagLst xmlns:p="http://schemas.openxmlformats.org/presentationml/2006/main">
  <p:tag name="AS_UNIQUEID" val="6111"/>
</p:tagLst>
</file>

<file path=ppt/tags/tag60.xml><?xml version="1.0" encoding="utf-8"?>
<p:tagLst xmlns:p="http://schemas.openxmlformats.org/presentationml/2006/main">
  <p:tag name="AS_UNIQUEID" val="6112"/>
</p:tagLst>
</file>

<file path=ppt/tags/tag61.xml><?xml version="1.0" encoding="utf-8"?>
<p:tagLst xmlns:p="http://schemas.openxmlformats.org/presentationml/2006/main">
  <p:tag name="AS_UNIQUEID" val="6113"/>
</p:tagLst>
</file>

<file path=ppt/tags/tag62.xml><?xml version="1.0" encoding="utf-8"?>
<p:tagLst xmlns:p="http://schemas.openxmlformats.org/presentationml/2006/main">
  <p:tag name="AS_UNIQUEID" val="6114"/>
</p:tagLst>
</file>

<file path=ppt/tags/tag63.xml><?xml version="1.0" encoding="utf-8"?>
<p:tagLst xmlns:p="http://schemas.openxmlformats.org/presentationml/2006/main">
  <p:tag name="AS_UNIQUEID" val="6115"/>
</p:tagLst>
</file>

<file path=ppt/tags/tag64.xml><?xml version="1.0" encoding="utf-8"?>
<p:tagLst xmlns:p="http://schemas.openxmlformats.org/presentationml/2006/main">
  <p:tag name="AS_UNIQUEID" val="6116"/>
</p:tagLst>
</file>

<file path=ppt/tags/tag65.xml><?xml version="1.0" encoding="utf-8"?>
<p:tagLst xmlns:p="http://schemas.openxmlformats.org/presentationml/2006/main">
  <p:tag name="AS_UNIQUEID" val="6117"/>
</p:tagLst>
</file>

<file path=ppt/tags/tag66.xml><?xml version="1.0" encoding="utf-8"?>
<p:tagLst xmlns:p="http://schemas.openxmlformats.org/presentationml/2006/main">
  <p:tag name="AS_UNIQUEID" val="6118"/>
</p:tagLst>
</file>

<file path=ppt/tags/tag67.xml><?xml version="1.0" encoding="utf-8"?>
<p:tagLst xmlns:p="http://schemas.openxmlformats.org/presentationml/2006/main">
  <p:tag name="AS_UNIQUEID" val="6119"/>
</p:tagLst>
</file>

<file path=ppt/tags/tag68.xml><?xml version="1.0" encoding="utf-8"?>
<p:tagLst xmlns:p="http://schemas.openxmlformats.org/presentationml/2006/main">
  <p:tag name="AS_UNIQUEID" val="6120"/>
</p:tagLst>
</file>

<file path=ppt/tags/tag69.xml><?xml version="1.0" encoding="utf-8"?>
<p:tagLst xmlns:p="http://schemas.openxmlformats.org/presentationml/2006/main">
  <p:tag name="AS_UNIQUEID" val="6121"/>
</p:tagLst>
</file>

<file path=ppt/tags/tag70.xml><?xml version="1.0" encoding="utf-8"?>
<p:tagLst xmlns:p="http://schemas.openxmlformats.org/presentationml/2006/main">
  <p:tag name="AS_UNIQUEID" val="6122"/>
</p:tagLst>
</file>

<file path=ppt/tags/tag71.xml><?xml version="1.0" encoding="utf-8"?>
<p:tagLst xmlns:p="http://schemas.openxmlformats.org/presentationml/2006/main">
  <p:tag name="AS_UNIQUEID" val="6123"/>
</p:tagLst>
</file>

<file path=ppt/tags/tag72.xml><?xml version="1.0" encoding="utf-8"?>
<p:tagLst xmlns:p="http://schemas.openxmlformats.org/presentationml/2006/main">
  <p:tag name="AS_UNIQUEID" val="6124"/>
</p:tagLst>
</file>

<file path=ppt/tags/tag73.xml><?xml version="1.0" encoding="utf-8"?>
<p:tagLst xmlns:p="http://schemas.openxmlformats.org/presentationml/2006/main">
  <p:tag name="AS_UNIQUEID" val="6125"/>
</p:tagLst>
</file>

<file path=ppt/tags/tag74.xml><?xml version="1.0" encoding="utf-8"?>
<p:tagLst xmlns:p="http://schemas.openxmlformats.org/presentationml/2006/main">
  <p:tag name="AS_UNIQUEID" val="6126"/>
</p:tagLst>
</file>

<file path=ppt/tags/tag75.xml><?xml version="1.0" encoding="utf-8"?>
<p:tagLst xmlns:p="http://schemas.openxmlformats.org/presentationml/2006/main">
  <p:tag name="AS_UNIQUEID" val="6127"/>
</p:tagLst>
</file>

<file path=ppt/tags/tag76.xml><?xml version="1.0" encoding="utf-8"?>
<p:tagLst xmlns:p="http://schemas.openxmlformats.org/presentationml/2006/main">
  <p:tag name="AS_UNIQUEID" val="5892"/>
</p:tagLst>
</file>

<file path=ppt/tags/tag77.xml><?xml version="1.0" encoding="utf-8"?>
<p:tagLst xmlns:p="http://schemas.openxmlformats.org/presentationml/2006/main">
  <p:tag name="AS_UNIQUEID" val="589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58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589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58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58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5898"/>
</p:tagLst>
</file>

<file path=ppt/tags/tag83.xml><?xml version="1.0" encoding="utf-8"?>
<p:tagLst xmlns:p="http://schemas.openxmlformats.org/presentationml/2006/main">
  <p:tag name="AS_UNIQUEID" val="58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4.xml><?xml version="1.0" encoding="utf-8"?>
<p:tagLst xmlns:p="http://schemas.openxmlformats.org/presentationml/2006/main">
  <p:tag name="AS_UNIQUEID" val="59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5.xml><?xml version="1.0" encoding="utf-8"?>
<p:tagLst xmlns:p="http://schemas.openxmlformats.org/presentationml/2006/main">
  <p:tag name="AS_UNIQUEID" val="59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6.xml><?xml version="1.0" encoding="utf-8"?>
<p:tagLst xmlns:p="http://schemas.openxmlformats.org/presentationml/2006/main">
  <p:tag name="AS_UNIQUEID" val="59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7.xml><?xml version="1.0" encoding="utf-8"?>
<p:tagLst xmlns:p="http://schemas.openxmlformats.org/presentationml/2006/main">
  <p:tag name="AS_UNIQUEID" val="59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8.xml><?xml version="1.0" encoding="utf-8"?>
<p:tagLst xmlns:p="http://schemas.openxmlformats.org/presentationml/2006/main">
  <p:tag name="AS_UNIQUEID" val="5904"/>
</p:tagLst>
</file>

<file path=ppt/tags/tag89.xml><?xml version="1.0" encoding="utf-8"?>
<p:tagLst xmlns:p="http://schemas.openxmlformats.org/presentationml/2006/main">
  <p:tag name="AS_UNIQUEID" val="590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0.xml><?xml version="1.0" encoding="utf-8"?>
<p:tagLst xmlns:p="http://schemas.openxmlformats.org/presentationml/2006/main">
  <p:tag name="AS_UNIQUEID" val="59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1.xml><?xml version="1.0" encoding="utf-8"?>
<p:tagLst xmlns:p="http://schemas.openxmlformats.org/presentationml/2006/main">
  <p:tag name="AS_UNIQUEID" val="59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2.xml><?xml version="1.0" encoding="utf-8"?>
<p:tagLst xmlns:p="http://schemas.openxmlformats.org/presentationml/2006/main">
  <p:tag name="AS_UNIQUEID" val="590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3.xml><?xml version="1.0" encoding="utf-8"?>
<p:tagLst xmlns:p="http://schemas.openxmlformats.org/presentationml/2006/main">
  <p:tag name="AS_UNIQUEID" val="59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4.xml><?xml version="1.0" encoding="utf-8"?>
<p:tagLst xmlns:p="http://schemas.openxmlformats.org/presentationml/2006/main">
  <p:tag name="AS_UNIQUEID" val="5910"/>
</p:tagLst>
</file>

<file path=ppt/tags/tag95.xml><?xml version="1.0" encoding="utf-8"?>
<p:tagLst xmlns:p="http://schemas.openxmlformats.org/presentationml/2006/main">
  <p:tag name="AS_UNIQUEID" val="591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6.xml><?xml version="1.0" encoding="utf-8"?>
<p:tagLst xmlns:p="http://schemas.openxmlformats.org/presentationml/2006/main">
  <p:tag name="AS_UNIQUEID" val="59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7.xml><?xml version="1.0" encoding="utf-8"?>
<p:tagLst xmlns:p="http://schemas.openxmlformats.org/presentationml/2006/main">
  <p:tag name="AS_UNIQUEID" val="591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8.xml><?xml version="1.0" encoding="utf-8"?>
<p:tagLst xmlns:p="http://schemas.openxmlformats.org/presentationml/2006/main">
  <p:tag name="AS_UNIQUEID" val="59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9.xml><?xml version="1.0" encoding="utf-8"?>
<p:tagLst xmlns:p="http://schemas.openxmlformats.org/presentationml/2006/main">
  <p:tag name="AS_UNIQUEID" val="591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0.xml><?xml version="1.0" encoding="utf-8"?>
<p:tagLst xmlns:p="http://schemas.openxmlformats.org/presentationml/2006/main">
  <p:tag name="AS_UNIQUEID" val="591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1.xml><?xml version="1.0" encoding="utf-8"?>
<p:tagLst xmlns:p="http://schemas.openxmlformats.org/presentationml/2006/main">
  <p:tag name="AS_UNIQUEID" val="5917"/>
</p:tagLst>
</file>

<file path=ppt/tags/tag102.xml><?xml version="1.0" encoding="utf-8"?>
<p:tagLst xmlns:p="http://schemas.openxmlformats.org/presentationml/2006/main">
  <p:tag name="AS_UNIQUEID" val="591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3.xml><?xml version="1.0" encoding="utf-8"?>
<p:tagLst xmlns:p="http://schemas.openxmlformats.org/presentationml/2006/main">
  <p:tag name="AS_UNIQUEID" val="591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4.xml><?xml version="1.0" encoding="utf-8"?>
<p:tagLst xmlns:p="http://schemas.openxmlformats.org/presentationml/2006/main">
  <p:tag name="AS_UNIQUEID" val="592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5.xml><?xml version="1.0" encoding="utf-8"?>
<p:tagLst xmlns:p="http://schemas.openxmlformats.org/presentationml/2006/main">
  <p:tag name="AS_UNIQUEID" val="592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6.xml><?xml version="1.0" encoding="utf-8"?>
<p:tagLst xmlns:p="http://schemas.openxmlformats.org/presentationml/2006/main">
  <p:tag name="AS_UNIQUEID" val="592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7.xml><?xml version="1.0" encoding="utf-8"?>
<p:tagLst xmlns:p="http://schemas.openxmlformats.org/presentationml/2006/main">
  <p:tag name="AS_UNIQUEID" val="592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8.xml><?xml version="1.0" encoding="utf-8"?>
<p:tagLst xmlns:p="http://schemas.openxmlformats.org/presentationml/2006/main">
  <p:tag name="AS_UNIQUEID" val="592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9.xml><?xml version="1.0" encoding="utf-8"?>
<p:tagLst xmlns:p="http://schemas.openxmlformats.org/presentationml/2006/main">
  <p:tag name="AS_UNIQUEID" val="592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0.xml><?xml version="1.0" encoding="utf-8"?>
<p:tagLst xmlns:p="http://schemas.openxmlformats.org/presentationml/2006/main">
  <p:tag name="AS_UNIQUEID" val="5926"/>
</p:tagLst>
</file>

<file path=ppt/tags/tag111.xml><?xml version="1.0" encoding="utf-8"?>
<p:tagLst xmlns:p="http://schemas.openxmlformats.org/presentationml/2006/main">
  <p:tag name="AS_UNIQUEID" val="592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2.xml><?xml version="1.0" encoding="utf-8"?>
<p:tagLst xmlns:p="http://schemas.openxmlformats.org/presentationml/2006/main">
  <p:tag name="AS_UNIQUEID" val="592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3.xml><?xml version="1.0" encoding="utf-8"?>
<p:tagLst xmlns:p="http://schemas.openxmlformats.org/presentationml/2006/main">
  <p:tag name="AS_UNIQUEID" val="592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4.xml><?xml version="1.0" encoding="utf-8"?>
<p:tagLst xmlns:p="http://schemas.openxmlformats.org/presentationml/2006/main">
  <p:tag name="AS_UNIQUEID" val="593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5.xml><?xml version="1.0" encoding="utf-8"?>
<p:tagLst xmlns:p="http://schemas.openxmlformats.org/presentationml/2006/main">
  <p:tag name="AS_UNIQUEID" val="5931"/>
</p:tagLst>
</file>

<file path=ppt/tags/tag116.xml><?xml version="1.0" encoding="utf-8"?>
<p:tagLst xmlns:p="http://schemas.openxmlformats.org/presentationml/2006/main">
  <p:tag name="AS_UNIQUEID" val="59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7.xml><?xml version="1.0" encoding="utf-8"?>
<p:tagLst xmlns:p="http://schemas.openxmlformats.org/presentationml/2006/main">
  <p:tag name="AS_UNIQUEID" val="59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8.xml><?xml version="1.0" encoding="utf-8"?>
<p:tagLst xmlns:p="http://schemas.openxmlformats.org/presentationml/2006/main">
  <p:tag name="AS_UNIQUEID" val="59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9.xml><?xml version="1.0" encoding="utf-8"?>
<p:tagLst xmlns:p="http://schemas.openxmlformats.org/presentationml/2006/main">
  <p:tag name="AS_UNIQUEID" val="5935"/>
</p:tagLst>
</file>

<file path=ppt/tags/tag120.xml><?xml version="1.0" encoding="utf-8"?>
<p:tagLst xmlns:p="http://schemas.openxmlformats.org/presentationml/2006/main">
  <p:tag name="AS_UNIQUEID" val="59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1.xml><?xml version="1.0" encoding="utf-8"?>
<p:tagLst xmlns:p="http://schemas.openxmlformats.org/presentationml/2006/main">
  <p:tag name="AS_UNIQUEID" val="59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.xml><?xml version="1.0" encoding="utf-8"?>
<p:tagLst xmlns:p="http://schemas.openxmlformats.org/presentationml/2006/main">
  <p:tag name="AS_UNIQUEID" val="59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3.xml><?xml version="1.0" encoding="utf-8"?>
<p:tagLst xmlns:p="http://schemas.openxmlformats.org/presentationml/2006/main">
  <p:tag name="AS_UNIQUEID" val="59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4.xml><?xml version="1.0" encoding="utf-8"?>
<p:tagLst xmlns:p="http://schemas.openxmlformats.org/presentationml/2006/main">
  <p:tag name="AS_UNIQUEID" val="59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5.xml><?xml version="1.0" encoding="utf-8"?>
<p:tagLst xmlns:p="http://schemas.openxmlformats.org/presentationml/2006/main">
  <p:tag name="AS_UNIQUEID" val="59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6.xml><?xml version="1.0" encoding="utf-8"?>
<p:tagLst xmlns:p="http://schemas.openxmlformats.org/presentationml/2006/main">
  <p:tag name="AS_UNIQUEID" val="5942"/>
</p:tagLst>
</file>

<file path=ppt/tags/tag127.xml><?xml version="1.0" encoding="utf-8"?>
<p:tagLst xmlns:p="http://schemas.openxmlformats.org/presentationml/2006/main">
  <p:tag name="AS_UNIQUEID" val="594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8.xml><?xml version="1.0" encoding="utf-8"?>
<p:tagLst xmlns:p="http://schemas.openxmlformats.org/presentationml/2006/main">
  <p:tag name="AS_UNIQUEID" val="594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9.xml><?xml version="1.0" encoding="utf-8"?>
<p:tagLst xmlns:p="http://schemas.openxmlformats.org/presentationml/2006/main">
  <p:tag name="AS_UNIQUEID" val="59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0.xml><?xml version="1.0" encoding="utf-8"?>
<p:tagLst xmlns:p="http://schemas.openxmlformats.org/presentationml/2006/main">
  <p:tag name="AS_UNIQUEID" val="594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1.xml><?xml version="1.0" encoding="utf-8"?>
<p:tagLst xmlns:p="http://schemas.openxmlformats.org/presentationml/2006/main">
  <p:tag name="AS_UNIQUEID" val="59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2.xml><?xml version="1.0" encoding="utf-8"?>
<p:tagLst xmlns:p="http://schemas.openxmlformats.org/presentationml/2006/main">
  <p:tag name="AS_UNIQUEID" val="5948"/>
</p:tagLst>
</file>

<file path=ppt/tags/tag133.xml><?xml version="1.0" encoding="utf-8"?>
<p:tagLst xmlns:p="http://schemas.openxmlformats.org/presentationml/2006/main">
  <p:tag name="AS_UNIQUEID" val="59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4.xml><?xml version="1.0" encoding="utf-8"?>
<p:tagLst xmlns:p="http://schemas.openxmlformats.org/presentationml/2006/main">
  <p:tag name="AS_UNIQUEID" val="59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5.xml><?xml version="1.0" encoding="utf-8"?>
<p:tagLst xmlns:p="http://schemas.openxmlformats.org/presentationml/2006/main">
  <p:tag name="AS_UNIQUEID" val="59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6.xml><?xml version="1.0" encoding="utf-8"?>
<p:tagLst xmlns:p="http://schemas.openxmlformats.org/presentationml/2006/main">
  <p:tag name="AS_UNIQUEID" val="59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7.xml><?xml version="1.0" encoding="utf-8"?>
<p:tagLst xmlns:p="http://schemas.openxmlformats.org/presentationml/2006/main">
  <p:tag name="AS_UNIQUEID" val="5953"/>
</p:tagLst>
</file>

<file path=ppt/tags/tag138.xml><?xml version="1.0" encoding="utf-8"?>
<p:tagLst xmlns:p="http://schemas.openxmlformats.org/presentationml/2006/main">
  <p:tag name="AS_UNIQUEID" val="59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AS_UNIQUEID" val="595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AS_UNIQUEID" val="59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AS_UNIQUEID" val="595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AS_UNIQUEID" val="59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AS_UNIQUEID" val="5959"/>
</p:tagLst>
</file>

<file path=ppt/tags/tag144.xml><?xml version="1.0" encoding="utf-8"?>
<p:tagLst xmlns:p="http://schemas.openxmlformats.org/presentationml/2006/main">
  <p:tag name="AS_UNIQUEID" val="5960"/>
</p:tagLst>
</file>

<file path=ppt/tags/tag145.xml><?xml version="1.0" encoding="utf-8"?>
<p:tagLst xmlns:p="http://schemas.openxmlformats.org/presentationml/2006/main">
  <p:tag name="AS_UNIQUEID" val="5961"/>
</p:tagLst>
</file>

<file path=ppt/tags/tag146.xml><?xml version="1.0" encoding="utf-8"?>
<p:tagLst xmlns:p="http://schemas.openxmlformats.org/presentationml/2006/main">
  <p:tag name="AS_UNIQUEID" val="5962"/>
</p:tagLst>
</file>

<file path=ppt/tags/tag147.xml><?xml version="1.0" encoding="utf-8"?>
<p:tagLst xmlns:p="http://schemas.openxmlformats.org/presentationml/2006/main">
  <p:tag name="AS_UNIQUEID" val="5963"/>
</p:tagLst>
</file>

<file path=ppt/tags/tag148.xml><?xml version="1.0" encoding="utf-8"?>
<p:tagLst xmlns:p="http://schemas.openxmlformats.org/presentationml/2006/main">
  <p:tag name="AS_UNIQUEID" val="5964"/>
</p:tagLst>
</file>

<file path=ppt/tags/tag149.xml><?xml version="1.0" encoding="utf-8"?>
<p:tagLst xmlns:p="http://schemas.openxmlformats.org/presentationml/2006/main">
  <p:tag name="AS_UNIQUEID" val="5965"/>
</p:tagLst>
</file>

<file path=ppt/tags/tag150.xml><?xml version="1.0" encoding="utf-8"?>
<p:tagLst xmlns:p="http://schemas.openxmlformats.org/presentationml/2006/main">
  <p:tag name="AS_UNIQUEID" val="5966"/>
</p:tagLst>
</file>

<file path=ppt/tags/tag151.xml><?xml version="1.0" encoding="utf-8"?>
<p:tagLst xmlns:p="http://schemas.openxmlformats.org/presentationml/2006/main">
  <p:tag name="AS_UNIQUEID" val="5967"/>
</p:tagLst>
</file>

<file path=ppt/tags/tag152.xml><?xml version="1.0" encoding="utf-8"?>
<p:tagLst xmlns:p="http://schemas.openxmlformats.org/presentationml/2006/main">
  <p:tag name="AS_UNIQUEID" val="5968"/>
</p:tagLst>
</file>

<file path=ppt/tags/tag153.xml><?xml version="1.0" encoding="utf-8"?>
<p:tagLst xmlns:p="http://schemas.openxmlformats.org/presentationml/2006/main">
  <p:tag name="AS_UNIQUEID" val="5969"/>
</p:tagLst>
</file>

<file path=ppt/tags/tag154.xml><?xml version="1.0" encoding="utf-8"?>
<p:tagLst xmlns:p="http://schemas.openxmlformats.org/presentationml/2006/main">
  <p:tag name="AS_UNIQUEID" val="5970"/>
</p:tagLst>
</file>

<file path=ppt/tags/tag155.xml><?xml version="1.0" encoding="utf-8"?>
<p:tagLst xmlns:p="http://schemas.openxmlformats.org/presentationml/2006/main">
  <p:tag name="AS_UNIQUEID" val="5971"/>
</p:tagLst>
</file>

<file path=ppt/tags/tag156.xml><?xml version="1.0" encoding="utf-8"?>
<p:tagLst xmlns:p="http://schemas.openxmlformats.org/presentationml/2006/main">
  <p:tag name="AS_UNIQUEID" val="5972"/>
</p:tagLst>
</file>

<file path=ppt/tags/tag157.xml><?xml version="1.0" encoding="utf-8"?>
<p:tagLst xmlns:p="http://schemas.openxmlformats.org/presentationml/2006/main">
  <p:tag name="AS_UNIQUEID" val="5973"/>
</p:tagLst>
</file>

<file path=ppt/tags/tag158.xml><?xml version="1.0" encoding="utf-8"?>
<p:tagLst xmlns:p="http://schemas.openxmlformats.org/presentationml/2006/main">
  <p:tag name="AS_UNIQUEID" val="5974"/>
</p:tagLst>
</file>

<file path=ppt/tags/tag159.xml><?xml version="1.0" encoding="utf-8"?>
<p:tagLst xmlns:p="http://schemas.openxmlformats.org/presentationml/2006/main">
  <p:tag name="AS_UNIQUEID" val="5975"/>
</p:tagLst>
</file>

<file path=ppt/tags/tag160.xml><?xml version="1.0" encoding="utf-8"?>
<p:tagLst xmlns:p="http://schemas.openxmlformats.org/presentationml/2006/main">
  <p:tag name="AS_UNIQUEID" val="5976"/>
</p:tagLst>
</file>

<file path=ppt/tags/tag161.xml><?xml version="1.0" encoding="utf-8"?>
<p:tagLst xmlns:p="http://schemas.openxmlformats.org/presentationml/2006/main">
  <p:tag name="AS_UNIQUEID" val="5977"/>
</p:tagLst>
</file>

<file path=ppt/tags/tag162.xml><?xml version="1.0" encoding="utf-8"?>
<p:tagLst xmlns:p="http://schemas.openxmlformats.org/presentationml/2006/main">
  <p:tag name="AS_UNIQUEID" val="5978"/>
</p:tagLst>
</file>

<file path=ppt/tags/tag163.xml><?xml version="1.0" encoding="utf-8"?>
<p:tagLst xmlns:p="http://schemas.openxmlformats.org/presentationml/2006/main">
  <p:tag name="AS_UNIQUEID" val="5979"/>
</p:tagLst>
</file>

<file path=ppt/tags/tag164.xml><?xml version="1.0" encoding="utf-8"?>
<p:tagLst xmlns:p="http://schemas.openxmlformats.org/presentationml/2006/main">
  <p:tag name="AS_UNIQUEID" val="5980"/>
</p:tagLst>
</file>

<file path=ppt/tags/tag165.xml><?xml version="1.0" encoding="utf-8"?>
<p:tagLst xmlns:p="http://schemas.openxmlformats.org/presentationml/2006/main">
  <p:tag name="AS_UNIQUEID" val="5981"/>
</p:tagLst>
</file>

<file path=ppt/tags/tag166.xml><?xml version="1.0" encoding="utf-8"?>
<p:tagLst xmlns:p="http://schemas.openxmlformats.org/presentationml/2006/main">
  <p:tag name="AS_UNIQUEID" val="5982"/>
</p:tagLst>
</file>

<file path=ppt/tags/tag167.xml><?xml version="1.0" encoding="utf-8"?>
<p:tagLst xmlns:p="http://schemas.openxmlformats.org/presentationml/2006/main">
  <p:tag name="AS_UNIQUEID" val="5983"/>
</p:tagLst>
</file>

<file path=ppt/tags/tag168.xml><?xml version="1.0" encoding="utf-8"?>
<p:tagLst xmlns:p="http://schemas.openxmlformats.org/presentationml/2006/main">
  <p:tag name="AS_UNIQUEID" val="5984"/>
</p:tagLst>
</file>

<file path=ppt/tags/tag169.xml><?xml version="1.0" encoding="utf-8"?>
<p:tagLst xmlns:p="http://schemas.openxmlformats.org/presentationml/2006/main">
  <p:tag name="AS_UNIQUEID" val="5985"/>
</p:tagLst>
</file>

<file path=ppt/tags/tag170.xml><?xml version="1.0" encoding="utf-8"?>
<p:tagLst xmlns:p="http://schemas.openxmlformats.org/presentationml/2006/main">
  <p:tag name="AS_UNIQUEID" val="5986"/>
</p:tagLst>
</file>

<file path=ppt/tags/tag171.xml><?xml version="1.0" encoding="utf-8"?>
<p:tagLst xmlns:p="http://schemas.openxmlformats.org/presentationml/2006/main">
  <p:tag name="AS_UNIQUEID" val="5987"/>
</p:tagLst>
</file>

<file path=ppt/tags/tag172.xml><?xml version="1.0" encoding="utf-8"?>
<p:tagLst xmlns:p="http://schemas.openxmlformats.org/presentationml/2006/main">
  <p:tag name="AS_UNIQUEID" val="5988"/>
</p:tagLst>
</file>

<file path=ppt/tags/tag173.xml><?xml version="1.0" encoding="utf-8"?>
<p:tagLst xmlns:p="http://schemas.openxmlformats.org/presentationml/2006/main">
  <p:tag name="AS_UNIQUEID" val="5989"/>
</p:tagLst>
</file>

<file path=ppt/tags/tag174.xml><?xml version="1.0" encoding="utf-8"?>
<p:tagLst xmlns:p="http://schemas.openxmlformats.org/presentationml/2006/main">
  <p:tag name="AS_UNIQUEID" val="5990"/>
</p:tagLst>
</file>

<file path=ppt/tags/tag175.xml><?xml version="1.0" encoding="utf-8"?>
<p:tagLst xmlns:p="http://schemas.openxmlformats.org/presentationml/2006/main">
  <p:tag name="AS_UNIQUEID" val="5991"/>
</p:tagLst>
</file>

<file path=ppt/tags/tag176.xml><?xml version="1.0" encoding="utf-8"?>
<p:tagLst xmlns:p="http://schemas.openxmlformats.org/presentationml/2006/main">
  <p:tag name="AS_UNIQUEID" val="5992"/>
</p:tagLst>
</file>

<file path=ppt/tags/tag177.xml><?xml version="1.0" encoding="utf-8"?>
<p:tagLst xmlns:p="http://schemas.openxmlformats.org/presentationml/2006/main">
  <p:tag name="AS_UNIQUEID" val="5993"/>
</p:tagLst>
</file>

<file path=ppt/tags/tag178.xml><?xml version="1.0" encoding="utf-8"?>
<p:tagLst xmlns:p="http://schemas.openxmlformats.org/presentationml/2006/main">
  <p:tag name="AS_UNIQUEID" val="5994"/>
</p:tagLst>
</file>

<file path=ppt/tags/tag179.xml><?xml version="1.0" encoding="utf-8"?>
<p:tagLst xmlns:p="http://schemas.openxmlformats.org/presentationml/2006/main">
  <p:tag name="AS_UNIQUEID" val="5995"/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0.xml><?xml version="1.0" encoding="utf-8"?>
<p:tagLst xmlns:p="http://schemas.openxmlformats.org/presentationml/2006/main">
  <p:tag name="AS_UNIQUEID" val="5996"/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1.xml><?xml version="1.0" encoding="utf-8"?>
<p:tagLst xmlns:p="http://schemas.openxmlformats.org/presentationml/2006/main">
  <p:tag name="AS_UNIQUEID" val="59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2.xml><?xml version="1.0" encoding="utf-8"?>
<p:tagLst xmlns:p="http://schemas.openxmlformats.org/presentationml/2006/main">
  <p:tag name="AS_UNIQUEID" val="599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3.xml><?xml version="1.0" encoding="utf-8"?>
<p:tagLst xmlns:p="http://schemas.openxmlformats.org/presentationml/2006/main">
  <p:tag name="AS_UNIQUEID" val="59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4.xml><?xml version="1.0" encoding="utf-8"?>
<p:tagLst xmlns:p="http://schemas.openxmlformats.org/presentationml/2006/main">
  <p:tag name="AS_UNIQUEID" val="6000"/>
</p:tagLst>
</file>

<file path=ppt/tags/tag185.xml><?xml version="1.0" encoding="utf-8"?>
<p:tagLst xmlns:p="http://schemas.openxmlformats.org/presentationml/2006/main">
  <p:tag name="AS_UNIQUEID" val="6001"/>
</p:tagLst>
</file>

<file path=ppt/tags/tag186.xml><?xml version="1.0" encoding="utf-8"?>
<p:tagLst xmlns:p="http://schemas.openxmlformats.org/presentationml/2006/main">
  <p:tag name="AS_UNIQUEID" val="6002"/>
</p:tagLst>
</file>

<file path=ppt/tags/tag187.xml><?xml version="1.0" encoding="utf-8"?>
<p:tagLst xmlns:p="http://schemas.openxmlformats.org/presentationml/2006/main">
  <p:tag name="AS_UNIQUEID" val="6003"/>
</p:tagLst>
</file>

<file path=ppt/tags/tag188.xml><?xml version="1.0" encoding="utf-8"?>
<p:tagLst xmlns:p="http://schemas.openxmlformats.org/presentationml/2006/main">
  <p:tag name="AS_UNIQUEID" val="6004"/>
</p:tagLst>
</file>

<file path=ppt/tags/tag189.xml><?xml version="1.0" encoding="utf-8"?>
<p:tagLst xmlns:p="http://schemas.openxmlformats.org/presentationml/2006/main">
  <p:tag name="AS_UNIQUEID" val="6005"/>
</p:tagLst>
</file>

<file path=ppt/tags/tag190.xml><?xml version="1.0" encoding="utf-8"?>
<p:tagLst xmlns:p="http://schemas.openxmlformats.org/presentationml/2006/main">
  <p:tag name="AS_UNIQUEID" val="6006"/>
</p:tagLst>
</file>

<file path=ppt/tags/tag191.xml><?xml version="1.0" encoding="utf-8"?>
<p:tagLst xmlns:p="http://schemas.openxmlformats.org/presentationml/2006/main">
  <p:tag name="AS_UNIQUEID" val="6007"/>
</p:tagLst>
</file>

<file path=ppt/tags/tag192.xml><?xml version="1.0" encoding="utf-8"?>
<p:tagLst xmlns:p="http://schemas.openxmlformats.org/presentationml/2006/main">
  <p:tag name="AS_UNIQUEID" val="6013"/>
</p:tagLst>
</file>

<file path=ppt/tags/tag193.xml><?xml version="1.0" encoding="utf-8"?>
<p:tagLst xmlns:p="http://schemas.openxmlformats.org/presentationml/2006/main">
  <p:tag name="AS_UNIQUEID" val="2"/>
</p:tagLst>
</file>

<file path=ppt/tags/tag194.xml><?xml version="1.0" encoding="utf-8"?>
<p:tagLst xmlns:p="http://schemas.openxmlformats.org/presentationml/2006/main">
  <p:tag name="AS_UNIQUEID" val="3"/>
</p:tagLst>
</file>

<file path=ppt/tags/tag195.xml><?xml version="1.0" encoding="utf-8"?>
<p:tagLst xmlns:p="http://schemas.openxmlformats.org/presentationml/2006/main">
  <p:tag name="AS_UNIQUEID" val="4"/>
</p:tagLst>
</file>

<file path=ppt/tags/tag196.xml><?xml version="1.0" encoding="utf-8"?>
<p:tagLst xmlns:p="http://schemas.openxmlformats.org/presentationml/2006/main">
  <p:tag name="AS_UNIQUEID" val="6014"/>
</p:tagLst>
</file>

<file path=ppt/tags/tag197.xml><?xml version="1.0" encoding="utf-8"?>
<p:tagLst xmlns:p="http://schemas.openxmlformats.org/presentationml/2006/main">
  <p:tag name="AS_UNIQUEID" val="5846"/>
</p:tagLst>
</file>

<file path=ppt/tags/tag198.xml><?xml version="1.0" encoding="utf-8"?>
<p:tagLst xmlns:p="http://schemas.openxmlformats.org/presentationml/2006/main">
  <p:tag name="AS_UNIQUEID" val="5847"/>
  <p:tag name="ID" val="547147"/>
  <p:tag name="MH" val="20171004132550"/>
  <p:tag name="MH_LIBRARY" val="CONTENTS"/>
  <p:tag name="MH_ORDER" val="1"/>
  <p:tag name="MH_TYPE" val="NUMBER"/>
</p:tagLst>
</file>

<file path=ppt/tags/tag199.xml><?xml version="1.0" encoding="utf-8"?>
<p:tagLst xmlns:p="http://schemas.openxmlformats.org/presentationml/2006/main">
  <p:tag name="AS_UNIQUEID" val="5848"/>
  <p:tag name="ID" val="547147"/>
  <p:tag name="MH" val="20171004132550"/>
  <p:tag name="MH_LIBRARY" val="CONTENTS"/>
  <p:tag name="MH_ORDER" val="1"/>
  <p:tag name="MH_TYPE" val="ENTRY"/>
</p:tagLst>
</file>

<file path=ppt/tags/tag200.xml><?xml version="1.0" encoding="utf-8"?>
<p:tagLst xmlns:p="http://schemas.openxmlformats.org/presentationml/2006/main">
  <p:tag name="AS_UNIQUEID" val="6015"/>
</p:tagLst>
</file>

<file path=ppt/tags/tag201.xml><?xml version="1.0" encoding="utf-8"?>
<p:tagLst xmlns:p="http://schemas.openxmlformats.org/presentationml/2006/main">
  <p:tag name="AS_UNIQUEID" val="2"/>
</p:tagLst>
</file>

<file path=ppt/tags/tag202.xml><?xml version="1.0" encoding="utf-8"?>
<p:tagLst xmlns:p="http://schemas.openxmlformats.org/presentationml/2006/main">
  <p:tag name="AS_UNIQUEID" val="3"/>
</p:tagLst>
</file>

<file path=ppt/tags/tag203.xml><?xml version="1.0" encoding="utf-8"?>
<p:tagLst xmlns:p="http://schemas.openxmlformats.org/presentationml/2006/main">
  <p:tag name="AS_UNIQUEID" val="4"/>
</p:tagLst>
</file>

<file path=ppt/tags/tag204.xml><?xml version="1.0" encoding="utf-8"?>
<p:tagLst xmlns:p="http://schemas.openxmlformats.org/presentationml/2006/main">
  <p:tag name="AS_UNIQUEID" val="6016"/>
</p:tagLst>
</file>

<file path=ppt/tags/tag205.xml><?xml version="1.0" encoding="utf-8"?>
<p:tagLst xmlns:p="http://schemas.openxmlformats.org/presentationml/2006/main">
  <p:tag name="AS_UNIQUEID" val="5846"/>
</p:tagLst>
</file>

<file path=ppt/tags/tag206.xml><?xml version="1.0" encoding="utf-8"?>
<p:tagLst xmlns:p="http://schemas.openxmlformats.org/presentationml/2006/main">
  <p:tag name="AS_UNIQUEID" val="5847"/>
  <p:tag name="ID" val="547147"/>
  <p:tag name="MH" val="20171004132550"/>
  <p:tag name="MH_LIBRARY" val="CONTENTS"/>
  <p:tag name="MH_ORDER" val="1"/>
  <p:tag name="MH_TYPE" val="NUMBER"/>
</p:tagLst>
</file>

<file path=ppt/tags/tag207.xml><?xml version="1.0" encoding="utf-8"?>
<p:tagLst xmlns:p="http://schemas.openxmlformats.org/presentationml/2006/main">
  <p:tag name="AS_UNIQUEID" val="5848"/>
  <p:tag name="ID" val="547147"/>
  <p:tag name="MH" val="20171004132550"/>
  <p:tag name="MH_LIBRARY" val="CONTENTS"/>
  <p:tag name="MH_ORDER" val="1"/>
  <p:tag name="MH_TYPE" val="ENTRY"/>
</p:tagLst>
</file>

<file path=ppt/tags/tag208.xml><?xml version="1.0" encoding="utf-8"?>
<p:tagLst xmlns:p="http://schemas.openxmlformats.org/presentationml/2006/main">
  <p:tag name="AS_UNIQUEID" val="6017"/>
</p:tagLst>
</file>

<file path=ppt/tags/tag209.xml><?xml version="1.0" encoding="utf-8"?>
<p:tagLst xmlns:p="http://schemas.openxmlformats.org/presentationml/2006/main">
  <p:tag name="AS_UNIQUEID" val="6018"/>
</p:tagLst>
</file>

<file path=ppt/tags/tag210.xml><?xml version="1.0" encoding="utf-8"?>
<p:tagLst xmlns:p="http://schemas.openxmlformats.org/presentationml/2006/main">
  <p:tag name="AS_UNIQUEID" val="6019"/>
  <p:tag name="KSO_WM_BEAUTIFY_FLAG" val=""/>
</p:tagLst>
</file>

<file path=ppt/tags/tag211.xml><?xml version="1.0" encoding="utf-8"?>
<p:tagLst xmlns:p="http://schemas.openxmlformats.org/presentationml/2006/main">
  <p:tag name="AS_UNIQUEID" val="6020"/>
  <p:tag name="KSO_WM_BEAUTIFY_FLAG" val=""/>
</p:tagLst>
</file>

<file path=ppt/tags/tag212.xml><?xml version="1.0" encoding="utf-8"?>
<p:tagLst xmlns:p="http://schemas.openxmlformats.org/presentationml/2006/main">
  <p:tag name="AS_UNIQUEID" val="6021"/>
  <p:tag name="KSO_WM_BEAUTIFY_FLAG" val=""/>
</p:tagLst>
</file>

<file path=ppt/tags/tag213.xml><?xml version="1.0" encoding="utf-8"?>
<p:tagLst xmlns:p="http://schemas.openxmlformats.org/presentationml/2006/main">
  <p:tag name="AS_UNIQUEID" val="6022"/>
</p:tagLst>
</file>

<file path=ppt/tags/tag214.xml><?xml version="1.0" encoding="utf-8"?>
<p:tagLst xmlns:p="http://schemas.openxmlformats.org/presentationml/2006/main">
  <p:tag name="AS_UNIQUEID" val="6023"/>
  <p:tag name="KSO_WM_BEAUTIFY_FLAG" val=""/>
</p:tagLst>
</file>

<file path=ppt/tags/tag215.xml><?xml version="1.0" encoding="utf-8"?>
<p:tagLst xmlns:p="http://schemas.openxmlformats.org/presentationml/2006/main">
  <p:tag name="AS_UNIQUEID" val="6024"/>
  <p:tag name="KSO_WM_BEAUTIFY_FLAG" val=""/>
</p:tagLst>
</file>

<file path=ppt/tags/tag216.xml><?xml version="1.0" encoding="utf-8"?>
<p:tagLst xmlns:p="http://schemas.openxmlformats.org/presentationml/2006/main">
  <p:tag name="AS_UNIQUEID" val="6025"/>
</p:tagLst>
</file>

<file path=ppt/tags/tag217.xml><?xml version="1.0" encoding="utf-8"?>
<p:tagLst xmlns:p="http://schemas.openxmlformats.org/presentationml/2006/main">
  <p:tag name="AS_UNIQUEID" val="6026"/>
  <p:tag name="KSO_WM_BEAUTIFY_FLAG" val=""/>
</p:tagLst>
</file>

<file path=ppt/tags/tag218.xml><?xml version="1.0" encoding="utf-8"?>
<p:tagLst xmlns:p="http://schemas.openxmlformats.org/presentationml/2006/main">
  <p:tag name="AS_UNIQUEID" val="6027"/>
</p:tagLst>
</file>

<file path=ppt/tags/tag219.xml><?xml version="1.0" encoding="utf-8"?>
<p:tagLst xmlns:p="http://schemas.openxmlformats.org/presentationml/2006/main">
  <p:tag name="AS_UNIQUEID" val="6028"/>
</p:tagLst>
</file>

<file path=ppt/tags/tag220.xml><?xml version="1.0" encoding="utf-8"?>
<p:tagLst xmlns:p="http://schemas.openxmlformats.org/presentationml/2006/main">
  <p:tag name="AS_UNIQUEID" val="6029"/>
</p:tagLst>
</file>

<file path=ppt/tags/tag221.xml><?xml version="1.0" encoding="utf-8"?>
<p:tagLst xmlns:p="http://schemas.openxmlformats.org/presentationml/2006/main">
  <p:tag name="AS_UNIQUEID" val="6030"/>
</p:tagLst>
</file>

<file path=ppt/tags/tag222.xml><?xml version="1.0" encoding="utf-8"?>
<p:tagLst xmlns:p="http://schemas.openxmlformats.org/presentationml/2006/main">
  <p:tag name="AS_UNIQUEID" val="5313"/>
</p:tagLst>
</file>

<file path=ppt/tags/tag223.xml><?xml version="1.0" encoding="utf-8"?>
<p:tagLst xmlns:p="http://schemas.openxmlformats.org/presentationml/2006/main">
  <p:tag name="AS_UNIQUEID" val="5314"/>
</p:tagLst>
</file>

<file path=ppt/tags/tag224.xml><?xml version="1.0" encoding="utf-8"?>
<p:tagLst xmlns:p="http://schemas.openxmlformats.org/presentationml/2006/main">
  <p:tag name="AS_UNIQUEID" val="5315"/>
</p:tagLst>
</file>

<file path=ppt/tags/tag225.xml><?xml version="1.0" encoding="utf-8"?>
<p:tagLst xmlns:p="http://schemas.openxmlformats.org/presentationml/2006/main">
  <p:tag name="AS_UNIQUEID" val="6031"/>
</p:tagLst>
</file>

<file path=ppt/tags/tag226.xml><?xml version="1.0" encoding="utf-8"?>
<p:tagLst xmlns:p="http://schemas.openxmlformats.org/presentationml/2006/main">
  <p:tag name="AS_UNIQUEID" val="5318"/>
  <p:tag name="ID" val="545813"/>
  <p:tag name="MH" val="20170622160717"/>
  <p:tag name="MH_LIBRARY" val="CONTENTS"/>
  <p:tag name="MH_ORDER" val="2"/>
  <p:tag name="MH_TYPE" val="ENTRY"/>
  <p:tag name="PA" val="v3.2.0"/>
</p:tagLst>
</file>

<file path=ppt/tags/tag227.xml><?xml version="1.0" encoding="utf-8"?>
<p:tagLst xmlns:p="http://schemas.openxmlformats.org/presentationml/2006/main">
  <p:tag name="AS_UNIQUEID" val="5323"/>
  <p:tag name="ID" val="545813"/>
  <p:tag name="MH" val="20170622160717"/>
  <p:tag name="MH_LIBRARY" val="CONTENTS"/>
  <p:tag name="MH_TYPE" val="OTHERS"/>
  <p:tag name="PA" val="v3.2.0"/>
</p:tagLst>
</file>

<file path=ppt/tags/tag228.xml><?xml version="1.0" encoding="utf-8"?>
<p:tagLst xmlns:p="http://schemas.openxmlformats.org/presentationml/2006/main">
  <p:tag name="AS_UNIQUEID" val="5324"/>
  <p:tag name="ID" val="545813"/>
  <p:tag name="MH" val="20170622160717"/>
  <p:tag name="MH_LIBRARY" val="CONTENTS"/>
  <p:tag name="MH_TYPE" val="OTHERS"/>
  <p:tag name="PA" val="v3.2.0"/>
</p:tagLst>
</file>

<file path=ppt/tags/tag229.xml><?xml version="1.0" encoding="utf-8"?>
<p:tagLst xmlns:p="http://schemas.openxmlformats.org/presentationml/2006/main">
  <p:tag name="AS_UNIQUEID" val="5325"/>
  <p:tag name="ID" val="545813"/>
  <p:tag name="MH" val="20170622160717"/>
  <p:tag name="MH_LIBRARY" val="CONTENTS"/>
  <p:tag name="MH_TYPE" val="OTHERS"/>
  <p:tag name="PA" val="v3.2.0"/>
</p:tagLst>
</file>

<file path=ppt/tags/tag230.xml><?xml version="1.0" encoding="utf-8"?>
<p:tagLst xmlns:p="http://schemas.openxmlformats.org/presentationml/2006/main">
  <p:tag name="AS_UNIQUEID" val="5321"/>
  <p:tag name="ID" val="545813"/>
  <p:tag name="MH" val="20170622160717"/>
  <p:tag name="MH_LIBRARY" val="CONTENTS"/>
  <p:tag name="MH_ORDER" val="1"/>
  <p:tag name="MH_TYPE" val="NUMBER"/>
  <p:tag name="PA" val="v3.2.0"/>
</p:tagLst>
</file>

<file path=ppt/tags/tag231.xml><?xml version="1.0" encoding="utf-8"?>
<p:tagLst xmlns:p="http://schemas.openxmlformats.org/presentationml/2006/main">
  <p:tag name="AS_UNIQUEID" val="5318"/>
  <p:tag name="ID" val="545813"/>
  <p:tag name="MH" val="20170622160717"/>
  <p:tag name="MH_LIBRARY" val="CONTENTS"/>
  <p:tag name="MH_ORDER" val="2"/>
  <p:tag name="MH_TYPE" val="ENTRY"/>
  <p:tag name="PA" val="v3.2.0"/>
</p:tagLst>
</file>

<file path=ppt/tags/tag232.xml><?xml version="1.0" encoding="utf-8"?>
<p:tagLst xmlns:p="http://schemas.openxmlformats.org/presentationml/2006/main">
  <p:tag name="AS_UNIQUEID" val="5321"/>
  <p:tag name="ID" val="545813"/>
  <p:tag name="MH" val="20170622160717"/>
  <p:tag name="MH_LIBRARY" val="CONTENTS"/>
  <p:tag name="MH_ORDER" val="1"/>
  <p:tag name="MH_TYPE" val="NUMBER"/>
  <p:tag name="PA" val="v3.2.0"/>
</p:tagLst>
</file>

<file path=ppt/tags/tag233.xml><?xml version="1.0" encoding="utf-8"?>
<p:tagLst xmlns:p="http://schemas.openxmlformats.org/presentationml/2006/main">
  <p:tag name="ID" val="545813"/>
  <p:tag name="MH" val="20170622160717"/>
  <p:tag name="MH_AUTOCOLOR" val="TRUE"/>
  <p:tag name="MH_LIBRARY" val="CONTENTS"/>
  <p:tag name="MH_TYPE" val="CONTENTS"/>
</p:tagLst>
</file>

<file path=ppt/tags/tag234.xml><?xml version="1.0" encoding="utf-8"?>
<p:tagLst xmlns:p="http://schemas.openxmlformats.org/presentationml/2006/main">
  <p:tag name="AS_UNIQUEID" val="6032"/>
</p:tagLst>
</file>

<file path=ppt/tags/tag235.xml><?xml version="1.0" encoding="utf-8"?>
<p:tagLst xmlns:p="http://schemas.openxmlformats.org/presentationml/2006/main">
  <p:tag name="AS_UNIQUEID" val="1852"/>
</p:tagLst>
</file>

<file path=ppt/tags/tag236.xml><?xml version="1.0" encoding="utf-8"?>
<p:tagLst xmlns:p="http://schemas.openxmlformats.org/presentationml/2006/main">
  <p:tag name="AS_UNIQUEID" val="5813"/>
</p:tagLst>
</file>

<file path=ppt/tags/tag237.xml><?xml version="1.0" encoding="utf-8"?>
<p:tagLst xmlns:p="http://schemas.openxmlformats.org/presentationml/2006/main">
  <p:tag name="AS_UNIQUEID" val="1841"/>
</p:tagLst>
</file>

<file path=ppt/tags/tag238.xml><?xml version="1.0" encoding="utf-8"?>
<p:tagLst xmlns:p="http://schemas.openxmlformats.org/presentationml/2006/main">
  <p:tag name="AS_UNIQUEID" val="1842"/>
</p:tagLst>
</file>

<file path=ppt/tags/tag239.xml><?xml version="1.0" encoding="utf-8"?>
<p:tagLst xmlns:p="http://schemas.openxmlformats.org/presentationml/2006/main">
  <p:tag name="AS_UNIQUEID" val="1843"/>
</p:tagLst>
</file>

<file path=ppt/tags/tag240.xml><?xml version="1.0" encoding="utf-8"?>
<p:tagLst xmlns:p="http://schemas.openxmlformats.org/presentationml/2006/main">
  <p:tag name="AS_UNIQUEID" val="5814"/>
</p:tagLst>
</file>

<file path=ppt/tags/tag241.xml><?xml version="1.0" encoding="utf-8"?>
<p:tagLst xmlns:p="http://schemas.openxmlformats.org/presentationml/2006/main">
  <p:tag name="AS_UNIQUEID" val="6033"/>
</p:tagLst>
</file>

<file path=ppt/tags/tag242.xml><?xml version="1.0" encoding="utf-8"?>
<p:tagLst xmlns:p="http://schemas.openxmlformats.org/presentationml/2006/main">
  <p:tag name="AS_UNIQUEID" val="1856"/>
</p:tagLst>
</file>

<file path=ppt/tags/tag243.xml><?xml version="1.0" encoding="utf-8"?>
<p:tagLst xmlns:p="http://schemas.openxmlformats.org/presentationml/2006/main">
  <p:tag name="AS_UNIQUEID" val="5816"/>
</p:tagLst>
</file>

<file path=ppt/tags/tag244.xml><?xml version="1.0" encoding="utf-8"?>
<p:tagLst xmlns:p="http://schemas.openxmlformats.org/presentationml/2006/main">
  <p:tag name="AS_UNIQUEID" val="1841"/>
</p:tagLst>
</file>

<file path=ppt/tags/tag245.xml><?xml version="1.0" encoding="utf-8"?>
<p:tagLst xmlns:p="http://schemas.openxmlformats.org/presentationml/2006/main">
  <p:tag name="AS_UNIQUEID" val="1842"/>
</p:tagLst>
</file>

<file path=ppt/tags/tag246.xml><?xml version="1.0" encoding="utf-8"?>
<p:tagLst xmlns:p="http://schemas.openxmlformats.org/presentationml/2006/main">
  <p:tag name="AS_UNIQUEID" val="1843"/>
</p:tagLst>
</file>

<file path=ppt/tags/tag247.xml><?xml version="1.0" encoding="utf-8"?>
<p:tagLst xmlns:p="http://schemas.openxmlformats.org/presentationml/2006/main">
  <p:tag name="AS_UNIQUEID" val="5817"/>
</p:tagLst>
</file>

<file path=ppt/tags/tag248.xml><?xml version="1.0" encoding="utf-8"?>
<p:tagLst xmlns:p="http://schemas.openxmlformats.org/presentationml/2006/main">
  <p:tag name="AS_UNIQUEID" val="5818"/>
</p:tagLst>
</file>

<file path=ppt/tags/tag249.xml><?xml version="1.0" encoding="utf-8"?>
<p:tagLst xmlns:p="http://schemas.openxmlformats.org/presentationml/2006/main">
  <p:tag name="AS_UNIQUEID" val="5819"/>
</p:tagLst>
</file>

<file path=ppt/tags/tag250.xml><?xml version="1.0" encoding="utf-8"?>
<p:tagLst xmlns:p="http://schemas.openxmlformats.org/presentationml/2006/main">
  <p:tag name="AS_UNIQUEID" val="6034"/>
</p:tagLst>
</file>

<file path=ppt/tags/tag251.xml><?xml version="1.0" encoding="utf-8"?>
<p:tagLst xmlns:p="http://schemas.openxmlformats.org/presentationml/2006/main">
  <p:tag name="AS_UNIQUEID" val="1864"/>
</p:tagLst>
</file>

<file path=ppt/tags/tag252.xml><?xml version="1.0" encoding="utf-8"?>
<p:tagLst xmlns:p="http://schemas.openxmlformats.org/presentationml/2006/main">
  <p:tag name="AS_UNIQUEID" val="1865"/>
</p:tagLst>
</file>

<file path=ppt/tags/tag253.xml><?xml version="1.0" encoding="utf-8"?>
<p:tagLst xmlns:p="http://schemas.openxmlformats.org/presentationml/2006/main">
  <p:tag name="AS_UNIQUEID" val="1866"/>
</p:tagLst>
</file>

<file path=ppt/tags/tag254.xml><?xml version="1.0" encoding="utf-8"?>
<p:tagLst xmlns:p="http://schemas.openxmlformats.org/presentationml/2006/main">
  <p:tag name="AS_UNIQUEID" val="1867"/>
</p:tagLst>
</file>

<file path=ppt/tags/tag255.xml><?xml version="1.0" encoding="utf-8"?>
<p:tagLst xmlns:p="http://schemas.openxmlformats.org/presentationml/2006/main">
  <p:tag name="AS_UNIQUEID" val="1868"/>
</p:tagLst>
</file>

<file path=ppt/tags/tag256.xml><?xml version="1.0" encoding="utf-8"?>
<p:tagLst xmlns:p="http://schemas.openxmlformats.org/presentationml/2006/main">
  <p:tag name="AS_UNIQUEID" val="1869"/>
</p:tagLst>
</file>

<file path=ppt/tags/tag257.xml><?xml version="1.0" encoding="utf-8"?>
<p:tagLst xmlns:p="http://schemas.openxmlformats.org/presentationml/2006/main">
  <p:tag name="AS_UNIQUEID" val="1870"/>
</p:tagLst>
</file>

<file path=ppt/tags/tag258.xml><?xml version="1.0" encoding="utf-8"?>
<p:tagLst xmlns:p="http://schemas.openxmlformats.org/presentationml/2006/main">
  <p:tag name="AS_UNIQUEID" val="1871"/>
</p:tagLst>
</file>

<file path=ppt/tags/tag259.xml><?xml version="1.0" encoding="utf-8"?>
<p:tagLst xmlns:p="http://schemas.openxmlformats.org/presentationml/2006/main">
  <p:tag name="AS_UNIQUEID" val="1872"/>
</p:tagLst>
</file>

<file path=ppt/tags/tag260.xml><?xml version="1.0" encoding="utf-8"?>
<p:tagLst xmlns:p="http://schemas.openxmlformats.org/presentationml/2006/main">
  <p:tag name="AS_UNIQUEID" val="1873"/>
</p:tagLst>
</file>

<file path=ppt/tags/tag261.xml><?xml version="1.0" encoding="utf-8"?>
<p:tagLst xmlns:p="http://schemas.openxmlformats.org/presentationml/2006/main">
  <p:tag name="AS_UNIQUEID" val="5821"/>
</p:tagLst>
</file>

<file path=ppt/tags/tag262.xml><?xml version="1.0" encoding="utf-8"?>
<p:tagLst xmlns:p="http://schemas.openxmlformats.org/presentationml/2006/main">
  <p:tag name="AS_UNIQUEID" val="6035"/>
</p:tagLst>
</file>

<file path=ppt/tags/tag263.xml><?xml version="1.0" encoding="utf-8"?>
<p:tagLst xmlns:p="http://schemas.openxmlformats.org/presentationml/2006/main">
  <p:tag name="AS_UNIQUEID" val="1148"/>
  <p:tag name="KSO_WM_UNIT_TABLE_BEAUTIFY" val="smartTable{3c923b2e-f060-442a-847e-fa0f4fbd712d}"/>
</p:tagLst>
</file>

<file path=ppt/tags/tag264.xml><?xml version="1.0" encoding="utf-8"?>
<p:tagLst xmlns:p="http://schemas.openxmlformats.org/presentationml/2006/main">
  <p:tag name="AS_UNIQUEID" val="1150"/>
</p:tagLst>
</file>

<file path=ppt/tags/tag265.xml><?xml version="1.0" encoding="utf-8"?>
<p:tagLst xmlns:p="http://schemas.openxmlformats.org/presentationml/2006/main">
  <p:tag name="AS_UNIQUEID" val="1151"/>
</p:tagLst>
</file>

<file path=ppt/tags/tag266.xml><?xml version="1.0" encoding="utf-8"?>
<p:tagLst xmlns:p="http://schemas.openxmlformats.org/presentationml/2006/main">
  <p:tag name="AS_UNIQUEID" val="1152"/>
</p:tagLst>
</file>

<file path=ppt/tags/tag267.xml><?xml version="1.0" encoding="utf-8"?>
<p:tagLst xmlns:p="http://schemas.openxmlformats.org/presentationml/2006/main">
  <p:tag name="AS_UNIQUEID" val="1158"/>
</p:tagLst>
</file>

<file path=ppt/tags/tag268.xml><?xml version="1.0" encoding="utf-8"?>
<p:tagLst xmlns:p="http://schemas.openxmlformats.org/presentationml/2006/main">
  <p:tag name="AS_UNIQUEID" val="5318"/>
  <p:tag name="ID" val="545813"/>
  <p:tag name="KSO_WM_BEAUTIFY_FLAG" val=""/>
  <p:tag name="MH" val="20170622160717"/>
  <p:tag name="MH_LIBRARY" val="CONTENTS"/>
  <p:tag name="MH_ORDER" val="2"/>
  <p:tag name="MH_TYPE" val="ENTRY"/>
  <p:tag name="PA" val="v3.2.0"/>
</p:tagLst>
</file>

<file path=ppt/tags/tag269.xml><?xml version="1.0" encoding="utf-8"?>
<p:tagLst xmlns:p="http://schemas.openxmlformats.org/presentationml/2006/main">
  <p:tag name="AS_UNIQUEID" val="5321"/>
  <p:tag name="ID" val="545813"/>
  <p:tag name="KSO_WM_BEAUTIFY_FLAG" val=""/>
  <p:tag name="MH" val="20170622160717"/>
  <p:tag name="MH_LIBRARY" val="CONTENTS"/>
  <p:tag name="MH_ORDER" val="1"/>
  <p:tag name="MH_TYPE" val="NUMBER"/>
  <p:tag name="PA" val="v3.2.0"/>
</p:tagLst>
</file>

<file path=ppt/tags/tag270.xml><?xml version="1.0" encoding="utf-8"?>
<p:tagLst xmlns:p="http://schemas.openxmlformats.org/presentationml/2006/main">
  <p:tag name="AS_UNIQUEID" val="6036"/>
</p:tagLst>
</file>

<file path=ppt/tags/tag271.xml><?xml version="1.0" encoding="utf-8"?>
<p:tagLst xmlns:p="http://schemas.openxmlformats.org/presentationml/2006/main">
  <p:tag name="AS_UNIQUEID" val="1954"/>
</p:tagLst>
</file>

<file path=ppt/tags/tag272.xml><?xml version="1.0" encoding="utf-8"?>
<p:tagLst xmlns:p="http://schemas.openxmlformats.org/presentationml/2006/main">
  <p:tag name="AS_UNIQUEID" val="1955"/>
</p:tagLst>
</file>

<file path=ppt/tags/tag273.xml><?xml version="1.0" encoding="utf-8"?>
<p:tagLst xmlns:p="http://schemas.openxmlformats.org/presentationml/2006/main">
  <p:tag name="AS_UNIQUEID" val="1956"/>
</p:tagLst>
</file>

<file path=ppt/tags/tag274.xml><?xml version="1.0" encoding="utf-8"?>
<p:tagLst xmlns:p="http://schemas.openxmlformats.org/presentationml/2006/main">
  <p:tag name="AS_UNIQUEID" val="1957"/>
</p:tagLst>
</file>

<file path=ppt/tags/tag275.xml><?xml version="1.0" encoding="utf-8"?>
<p:tagLst xmlns:p="http://schemas.openxmlformats.org/presentationml/2006/main">
  <p:tag name="AS_UNIQUEID" val="6037"/>
</p:tagLst>
</file>

<file path=ppt/tags/tag276.xml><?xml version="1.0" encoding="utf-8"?>
<p:tagLst xmlns:p="http://schemas.openxmlformats.org/presentationml/2006/main">
  <p:tag name="AS_UNIQUEID" val="5825"/>
</p:tagLst>
</file>

<file path=ppt/tags/tag277.xml><?xml version="1.0" encoding="utf-8"?>
<p:tagLst xmlns:p="http://schemas.openxmlformats.org/presentationml/2006/main">
  <p:tag name="AS_UNIQUEID" val="5826"/>
</p:tagLst>
</file>

<file path=ppt/tags/tag278.xml><?xml version="1.0" encoding="utf-8"?>
<p:tagLst xmlns:p="http://schemas.openxmlformats.org/presentationml/2006/main">
  <p:tag name="AS_UNIQUEID" val="1957"/>
</p:tagLst>
</file>

<file path=ppt/tags/tag279.xml><?xml version="1.0" encoding="utf-8"?>
<p:tagLst xmlns:p="http://schemas.openxmlformats.org/presentationml/2006/main">
  <p:tag name="AS_UNIQUEID" val="6038"/>
</p:tagLst>
</file>

<file path=ppt/tags/tag280.xml><?xml version="1.0" encoding="utf-8"?>
<p:tagLst xmlns:p="http://schemas.openxmlformats.org/presentationml/2006/main">
  <p:tag name="AS_UNIQUEID" val="5313"/>
</p:tagLst>
</file>

<file path=ppt/tags/tag281.xml><?xml version="1.0" encoding="utf-8"?>
<p:tagLst xmlns:p="http://schemas.openxmlformats.org/presentationml/2006/main">
  <p:tag name="AS_UNIQUEID" val="5314"/>
</p:tagLst>
</file>

<file path=ppt/tags/tag282.xml><?xml version="1.0" encoding="utf-8"?>
<p:tagLst xmlns:p="http://schemas.openxmlformats.org/presentationml/2006/main">
  <p:tag name="AS_UNIQUEID" val="5315"/>
</p:tagLst>
</file>

<file path=ppt/tags/tag283.xml><?xml version="1.0" encoding="utf-8"?>
<p:tagLst xmlns:p="http://schemas.openxmlformats.org/presentationml/2006/main">
  <p:tag name="AS_UNIQUEID" val="6039"/>
</p:tagLst>
</file>

<file path=ppt/tags/tag284.xml><?xml version="1.0" encoding="utf-8"?>
<p:tagLst xmlns:p="http://schemas.openxmlformats.org/presentationml/2006/main">
  <p:tag name="AS_UNIQUEID" val="5318"/>
  <p:tag name="ID" val="545813"/>
  <p:tag name="MH" val="20170622160717"/>
  <p:tag name="MH_LIBRARY" val="CONTENTS"/>
  <p:tag name="MH_ORDER" val="2"/>
  <p:tag name="MH_TYPE" val="ENTRY"/>
  <p:tag name="PA" val="v3.2.0"/>
</p:tagLst>
</file>

<file path=ppt/tags/tag285.xml><?xml version="1.0" encoding="utf-8"?>
<p:tagLst xmlns:p="http://schemas.openxmlformats.org/presentationml/2006/main">
  <p:tag name="AS_UNIQUEID" val="5321"/>
  <p:tag name="ID" val="545813"/>
  <p:tag name="MH" val="20170622160717"/>
  <p:tag name="MH_LIBRARY" val="CONTENTS"/>
  <p:tag name="MH_ORDER" val="1"/>
  <p:tag name="MH_TYPE" val="NUMBER"/>
  <p:tag name="PA" val="v3.2.0"/>
</p:tagLst>
</file>

<file path=ppt/tags/tag286.xml><?xml version="1.0" encoding="utf-8"?>
<p:tagLst xmlns:p="http://schemas.openxmlformats.org/presentationml/2006/main">
  <p:tag name="AS_UNIQUEID" val="5322"/>
  <p:tag name="ID" val="545813"/>
  <p:tag name="MH" val="20170622160717"/>
  <p:tag name="MH_LIBRARY" val="CONTENTS"/>
  <p:tag name="MH_ORDER" val="1"/>
  <p:tag name="MH_TYPE" val="ENTRY"/>
  <p:tag name="PA" val="v3.2.0"/>
</p:tagLst>
</file>

<file path=ppt/tags/tag287.xml><?xml version="1.0" encoding="utf-8"?>
<p:tagLst xmlns:p="http://schemas.openxmlformats.org/presentationml/2006/main">
  <p:tag name="AS_UNIQUEID" val="5323"/>
  <p:tag name="ID" val="545813"/>
  <p:tag name="MH" val="20170622160717"/>
  <p:tag name="MH_LIBRARY" val="CONTENTS"/>
  <p:tag name="MH_TYPE" val="OTHERS"/>
  <p:tag name="PA" val="v3.2.0"/>
</p:tagLst>
</file>

<file path=ppt/tags/tag288.xml><?xml version="1.0" encoding="utf-8"?>
<p:tagLst xmlns:p="http://schemas.openxmlformats.org/presentationml/2006/main">
  <p:tag name="AS_UNIQUEID" val="5324"/>
  <p:tag name="ID" val="545813"/>
  <p:tag name="MH" val="20170622160717"/>
  <p:tag name="MH_LIBRARY" val="CONTENTS"/>
  <p:tag name="MH_TYPE" val="OTHERS"/>
  <p:tag name="PA" val="v3.2.0"/>
</p:tagLst>
</file>

<file path=ppt/tags/tag289.xml><?xml version="1.0" encoding="utf-8"?>
<p:tagLst xmlns:p="http://schemas.openxmlformats.org/presentationml/2006/main">
  <p:tag name="AS_UNIQUEID" val="5325"/>
  <p:tag name="ID" val="545813"/>
  <p:tag name="MH" val="20170622160717"/>
  <p:tag name="MH_LIBRARY" val="CONTENTS"/>
  <p:tag name="MH_TYPE" val="OTHERS"/>
  <p:tag name="PA" val="v3.2.0"/>
</p:tagLst>
</file>

<file path=ppt/tags/tag290.xml><?xml version="1.0" encoding="utf-8"?>
<p:tagLst xmlns:p="http://schemas.openxmlformats.org/presentationml/2006/main">
  <p:tag name="AS_UNIQUEID" val="5321"/>
  <p:tag name="ID" val="545813"/>
  <p:tag name="MH" val="20170622160717"/>
  <p:tag name="MH_LIBRARY" val="CONTENTS"/>
  <p:tag name="MH_ORDER" val="1"/>
  <p:tag name="MH_TYPE" val="NUMBER"/>
  <p:tag name="PA" val="v3.2.0"/>
</p:tagLst>
</file>

<file path=ppt/tags/tag291.xml><?xml version="1.0" encoding="utf-8"?>
<p:tagLst xmlns:p="http://schemas.openxmlformats.org/presentationml/2006/main">
  <p:tag name="AS_UNIQUEID" val="5318"/>
  <p:tag name="ID" val="545813"/>
  <p:tag name="MH" val="20170622160717"/>
  <p:tag name="MH_LIBRARY" val="CONTENTS"/>
  <p:tag name="MH_ORDER" val="2"/>
  <p:tag name="MH_TYPE" val="ENTRY"/>
  <p:tag name="PA" val="v3.2.0"/>
</p:tagLst>
</file>

<file path=ppt/tags/tag292.xml><?xml version="1.0" encoding="utf-8"?>
<p:tagLst xmlns:p="http://schemas.openxmlformats.org/presentationml/2006/main">
  <p:tag name="AS_UNIQUEID" val="5321"/>
  <p:tag name="ID" val="545813"/>
  <p:tag name="MH" val="20170622160717"/>
  <p:tag name="MH_LIBRARY" val="CONTENTS"/>
  <p:tag name="MH_ORDER" val="1"/>
  <p:tag name="MH_TYPE" val="NUMBER"/>
  <p:tag name="PA" val="v3.2.0"/>
</p:tagLst>
</file>

<file path=ppt/tags/tag293.xml><?xml version="1.0" encoding="utf-8"?>
<p:tagLst xmlns:p="http://schemas.openxmlformats.org/presentationml/2006/main">
  <p:tag name="AS_UNIQUEID" val="6052"/>
</p:tagLst>
</file>

<file path=ppt/tags/tag294.xml><?xml version="1.0" encoding="utf-8"?>
<p:tagLst xmlns:p="http://schemas.openxmlformats.org/presentationml/2006/main">
  <p:tag name="ID" val="545813"/>
  <p:tag name="MH" val="20170622160717"/>
  <p:tag name="MH_AUTOCOLOR" val="TRUE"/>
  <p:tag name="MH_LIBRARY" val="CONTENTS"/>
  <p:tag name="MH_TYPE" val="CONTENTS"/>
</p:tagLst>
</file>

<file path=ppt/tags/tag295.xml><?xml version="1.0" encoding="utf-8"?>
<p:tagLst xmlns:p="http://schemas.openxmlformats.org/presentationml/2006/main">
  <p:tag name="AS_UNIQUEID" val="6128"/>
</p:tagLst>
</file>

<file path=ppt/tags/tag296.xml><?xml version="1.0" encoding="utf-8"?>
<p:tagLst xmlns:p="http://schemas.openxmlformats.org/presentationml/2006/main">
  <p:tag name="AS_UNIQUEID" val="6129"/>
</p:tagLst>
</file>

<file path=ppt/tags/tag2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30">
      <vt:lpstr>Arial</vt:lpstr>
      <vt:lpstr>Calibri</vt:lpstr>
      <vt:lpstr>微软雅黑</vt:lpstr>
      <vt:lpstr>Wingdings</vt:lpstr>
      <vt:lpstr>黑体</vt:lpstr>
      <vt:lpstr>宋体</vt:lpstr>
      <vt:lpstr>Gen Jyuu Gothic Monospace Regul</vt:lpstr>
      <vt:lpstr>Calibri Light</vt:lpstr>
      <vt:lpstr>Times New Roman</vt:lpstr>
      <vt:lpstr>隶书</vt:lpstr>
      <vt:lpstr>Arial Black</vt:lpstr>
      <vt:lpstr>等线</vt:lpstr>
      <vt:lpstr>仿宋</vt:lpstr>
      <vt:lpstr>华文行楷</vt:lpstr>
      <vt:lpstr>方正姚体</vt:lpstr>
      <vt:lpstr>方正中等线简体</vt:lpstr>
      <vt:lpstr>Courier New</vt:lpstr>
      <vt:lpstr>Office Theme</vt:lpstr>
      <vt:lpstr>PowerPoint Presentation</vt:lpstr>
      <vt:lpstr>PowerPoint Presentation</vt:lpstr>
      <vt:lpstr>4.2特异性免疫_03体液免疫与细胞免疫的协调配合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2024-09-18T03:12:52.224</cp:lastPrinted>
  <dcterms:created xsi:type="dcterms:W3CDTF">2024-09-17T19:12:52Z</dcterms:created>
  <dcterms:modified xsi:type="dcterms:W3CDTF">2024-09-17T19:12:54Z</dcterms:modified>
</cp:coreProperties>
</file>