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765DE-6257-4F75-913D-7C5D5EDB3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F3602-3DB2-45FB-B60C-F6D7CF4FF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3F72A-11EC-4F75-A03F-1047CE088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4C2C1-68E9-42D1-BF18-D2A8732BF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9C4E08-91ED-4BB7-BABE-9CCA4D431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DCC6A7-4D2B-494E-BECE-205CDD444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FD8EC0-DD05-47B3-85D3-16F216830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A9EC2-14C2-4261-84B5-ECE997387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02610-6DA3-4121-AF59-8E867EAF4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725CA-C503-4CD2-8C83-35C90BD42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4AFFE-6847-4BD3-876C-6A25CF9D5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0415511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如何达到成为一名计算机工程师的标准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编程技能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数学和物理知识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持续学习与自我提升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个人品质和职业素养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计算机基础知识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理解计算机体系结构是计算机工程师的基本要求，包括对中央处理器、内存、输入/输出设备等硬件组件的深入了解。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计算机体系结构涉及计算机硬件的底层设计和工作原理，包括中央处理器、内存、输入/输出设备等组件的功能和相互之间的交互。计算机工程师需要了解这些硬件组件如何协同工作，以及如何优化系统性能。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计算机体系结构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数据结构和算法是计算机工程师的核心技能，对于解决实际问题至关重要。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结构是存储和组织数据的方式，而算法则是解决问题的步骤或过程。计算机工程师需要掌握常见的数据结构如数组、链表、栈、队列、树等，以及基本的算法如排序、搜索、递归等，以便有效地解决各种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数据结构和算法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理解操作系统原理有助于计算机工程师更好地进行系统设计和开发。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计算机系统的核心软件，负责管理硬件资源、进程调度、内存管理等任务。计算机工程师需要了解操作系统的基本原理，包括进程管理、内存管理、文件系统、设备驱动程序等，以便更好地进行系统设计和开发，并解决实际运行中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数据库原理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数据库原理是计算机工程师必备的技能之一，对于开发高效、可扩展的应用程序至关重要。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是存储和管理大量数据的关键组件。计算机工程师需要了解数据库的基本原理，包括关系型数据库和非关系型数据库，掌握SQL语言以及数据库设计和优化等技能。这有助于工程师开发出高效、可扩展的应用程序，并解决数据存储和管理方面的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编程技能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C/Java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这两种语言是计算机工程师必备的技能，它们广泛应用于软件开发和系统编程。C以其高效性能和系统级编程能力而闻名，而Java则以其跨平台特性和面向对象编程范式受到青睐。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Python/JavaScript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这两种语言在Web开发和数据分析领域非常流行，掌握它们有助于提高工作效率。Python以其简洁的语法和强大的科学计算库而著称，而JavaScript则是前端开发的必备语言，用于构建交互式网页和Web应用程序。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编程技能 熟练掌握至少一门编程语言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熟悉软件开发流程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软件开发流程包括需求分析、设计、编码、测试和维护等阶段。计算机工程师需要了解并遵循这些阶段，以确保软件开发的顺利进行。他们需要能够与团队成员协作，理解业务需求，并将其转化为可执行的代码。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编程技能 熟练掌握至少一门编程语言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了解软件工程原理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工程原理涉及软件开发生命周期、项目管理、软件测试等方面的知识。计算机工程师需要了解这些原理，以便更好地设计和开发软件系统。他们需要理解如何使用各种工具和技术来管理项目、跟踪进度、测试代码和部署软件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编程技能 熟练掌握至少一门编程语言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掌握常见的软件开发框架和工具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软件开发框架和工具包括Spring、Django、React、Angular等。计算机工程师需要了解这些框架和工具的特点和使用方法，以便更高效地进行软件开发。他们需要能够根据项目需求选择合适的框架和工具，并利用它们构建稳定、高效的软件系统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编程技能 熟练掌握至少一门编程语言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数学和物理知识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概率论是研究随机现象的数学学科，对于计算机工程师来说，理解概率论有助于设计和分析算法、数据结构以及处理不确定性。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统计学是收集、整理、分析和解释数据的科学，计算机工程师在处理大规模数据集时需要运用统计学知识。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概率论和统计学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向量与矩阵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线性代数中的向量和矩阵是计算机科学中常见的数据结构，对于理解图像处理、机器学习等领域至关重要。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特征值与特征向量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特征值与特征向量在许多算法中扮演重要角色，如主成分分析、图像压缩等。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https://d.book118.com/236004155115010055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2024-09-22T23:56:30.701</cp:lastPrinted>
  <dcterms:created xsi:type="dcterms:W3CDTF">2024-09-22T15:56:30Z</dcterms:created>
  <dcterms:modified xsi:type="dcterms:W3CDTF">2024-09-22T15:56:32Z</dcterms:modified>
</cp:coreProperties>
</file>