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698D1-14E3-4400-823C-6BFE959D6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F23E4-1918-48FB-816D-39AFF69A2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AAB0F-74D6-4656-BAEE-5939E4F2C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BAEC8-56C1-4C97-BF8E-5D4391568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A3AA1C-E52E-412A-BFFA-99E270F4F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EB0086-EEBA-46C8-B2F7-D9F006B8F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6B8741-D77C-486D-8CB0-FFD358171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EA29E-94B1-49B0-B3C4-B98C9514C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75826-3F3B-4CF4-94C1-4180BEDC9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AC389-C71F-4976-AD33-DAF57757E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36178-CBCD-4A58-BE78-054540A29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1205520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新员工跨文化管理与国际业务培养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9938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新员工跨文化适应能力培养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国际业务知识与技能培养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跨文化管理与国际业务融合实践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新员工跨文化管理与国际业务培养的挑战与对策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跨文化管理概述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跨文化管理是指在不同文化背景下，通过有效的沟通、协调和整合，实现组织目标的过程。它涉及对文化差异的理解、尊重和包容，以及在此基础上建立起的共同价值观和行为准则。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随着全球化进程的加速，企业越来越多地面临跨文化交流和合作。有效的跨文化管理能够提升企业的国际竞争力，促进不同文化背景下的员工相互理解、信任和协作，从而实现组织的长期成功。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跨文化管理重要性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074" r="1307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承认并尊重不同文化背景下的价值观、信仰、习俗和行为方式，避免文化偏见和歧视。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尊重文化差异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建立开放、坦诚的沟通渠道，促进信息的准确传递和共享，减少误解和冲突。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根据不同文化背景下的需求和期望，灵活调整管理策略和方法，提高组织的适应性和应变能力。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灵活适应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在尊重文化差异的基础上，寻求并建立共同的价值观和行为准则，增强组织的凝聚力和向心力。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建立共同价值观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随着全球化进程的深入，企业将更加重视员工的文化多样性，充分利用不同文化背景带来的创新和发展机遇。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文化多元化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企业将更加注重对员工的跨文化培训，提高员工的文化敏感度和跨文化交际能力，以适应日益复杂的国际环境。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数字化工具的应用将促进跨文化管理的便捷性和高效性，如远程协作、在线翻译等，有助于打破地域和语言障碍。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数字化工具应用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企业将更加注重与不同文化背景的利益相关者建立合作关系，实现资源共享和互利共赢，共同推动全球经济的可持续发展。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合作与共赢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跨文化管理的发展趋势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新员工跨文化适应能力培养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056" r="60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21" b="9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40" b="42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文化差异的认知与理解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文化差异的概念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了解不同文化背景下，价值观、信仰、习俗、语言等方面的差异。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文化敏感性的培养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提高员工对不同文化差异的敏感度和尊重程度。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文化适应能力的训练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帮助员工掌握适应新文化环境的方法和技巧。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跨文化沟通技巧的学习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掌握跨文化沟通中的礼仪、表达方式、倾听技巧等。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跨文化冲突的处理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学会处理跨文化冲突，采用合适的解决策略，如协商、妥协等。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跨文化沟通障碍的识别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了解不同文化背景下的沟通障碍，如语言、非语言符号、沟通风格等。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跨文化沟通能力的提升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跨文化领导力的培养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提升员工在跨文化团队中的领导力，包括激励、决策、协调等方面的能力。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跨文化团队的特点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了解跨文化团队的优势和挑战，如多样性、文化差异带来的冲突等。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跨文化团队协作技巧的学习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掌握在跨文化团队中建立信任、促进合作的方法和技巧。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跨文化团队协作能力的培养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国际业务知识与技能培养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837" r="783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培养新员工掌握国际市场调研方法，了解目标市场的文化、经济、政治等环境，分析市场需求和竞争态势。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指导新员工制定国际市场开拓计划，学习如何寻找潜在客户、建立销售网络，以及拓展市场份额。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市场开拓与拓展能力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提升新员工在跨文化环境下的沟通能力，学习如何与不同文化背景的客户和合作伙伴进行有效沟通。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跨文化沟通能力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国际市场分析与开拓能力培养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" r="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商务谈判技巧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培训新员工掌握国际商务谈判的基本原则和技巧，包括谈判准备、策略制定、议价技巧等。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合同管理与签约能力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指导新员工熟悉国际贸易合同的基本要素和条款，学习如何起草、审查和签订国际贸易合同。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跨文化谈判策略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培养新员工在跨文化谈判中的应对策略，学习如何适应不同文化背景下的谈判风格和习惯。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国际商务谈判与签约能力培养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https://d.book118.com/236012055203010031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2024-08-30T11:30:02.380</cp:lastPrinted>
  <dcterms:created xsi:type="dcterms:W3CDTF">2024-08-30T03:30:02Z</dcterms:created>
  <dcterms:modified xsi:type="dcterms:W3CDTF">2024-08-30T03:30:04Z</dcterms:modified>
</cp:coreProperties>
</file>