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FC8D0-0540-4595-B8A0-516BAA0C0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16235-24CD-4005-8C96-D355020CD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D4214-79AD-4306-ADD4-F69947B72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06C21-C0D5-4236-BC6B-343D76772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52F509-C0FB-465E-9397-ECEC699E1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45A8E3-6062-46DA-95F6-F49AA864D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749C40-2ADF-4BD2-AD22-706FE10F2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209C92-8107-4918-96A2-12CFDA4B8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06AE0-224D-489F-9E71-04A8D07BC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B4B87-99B6-45F6-BC34-98CDA09A2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68F6E-B028-44B2-9575-2762CEF70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02111124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双胎妊娠管理流程课件\n## 1.双胎妊娠的基本概念与重要性\n### 1.1双胎妊娠的定义与分类\n### 1.2双胎妊娠的流行病学特点\n### 1.3双胎妊娠对母婴健康的影响\n## 2.双胎妊娠的诊断与筛查\n### 2.1双胎妊娠的诊断方法\n### 2.2双胎妊娠的筛查策略\n### 2.3诊断与筛查的临床意义\n## 3.双胎妊娠的孕期管理\n### 3.1双胎妊娠的孕期保健与营养指导\n### 3.2双胎妊娠的产前检查与监测\n### 3.3双胎妊娠的并发症预防与管理\n## 4.双胎妊娠的分娩方式与时机\n### 4.1双胎妊娠的分娩方式选择\n### 4.2双胎妊娠的分娩时机评估\n### 4.3分娩方式与时机对母婴结局的影响\n## 5.双胎妊娠的新生儿护理与喂养\n### 5.1双胎新生儿的护理要点\n### 5.2双胎新生儿的喂养策略\n### 5.3新生儿护理与喂养对母婴健康的影响\n## 6.双胎妊娠的家庭支持与心理调适\n### 6.1双胎妊娠家庭支持的建立与维护\n### 6.2双胎妊娠的心理问题与调适方法\n### 6.3家庭支持与心理调适对母婴健康的影响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900"/>
              <a:t>双胎妊娠管理流程课件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双胎妊娠的基本概念与重要性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双胎妊娠的定义</a:t>
                </a:r>
                <a:endParaRPr/>
              </a:p>
            </p:txBody>
          </p:sp>
          <p:sp>
            <p:nvSpPr>
              <p:cNvPr id="22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一个孕妇在怀孕期间同时怀有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两个或多个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这些胎儿共享一个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，但拥有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独立的羊膜囊</a:t>
                </a:r>
                <a:endParaRPr/>
              </a:p>
            </p:txBody>
          </p:sp>
        </p:grpSp>
        <p:grpSp>
          <p:nvGrpSpPr>
            <p:cNvPr id="22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双胎妊娠的分类</a:t>
                </a:r>
                <a:endParaRPr/>
              </a:p>
            </p:txBody>
          </p:sp>
          <p:sp>
            <p:nvSpPr>
              <p:cNvPr id="22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单卵双胎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：两个胎儿来自同一个受精卵，具有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相同的基因型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双卵双胎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：两个胎儿来自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不同的受精卵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不同的基因型</a:t>
                </a:r>
                <a:endParaRPr/>
              </a:p>
            </p:txBody>
          </p:sp>
        </p:grpSp>
        <p:grpSp>
          <p:nvGrpSpPr>
            <p:cNvPr id="22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双胎妊娠的其他类型</a:t>
                </a:r>
                <a:endParaRPr/>
              </a:p>
            </p:txBody>
          </p:sp>
          <p:sp>
            <p:nvSpPr>
              <p:cNvPr id="23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三胎妊娠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：一个孕妇怀有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或更多胎儿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多胎妊娠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：一个孕妇怀有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四个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或更多胎儿</a:t>
                </a:r>
                <a:endParaRPr/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双胎妊娠的定义与分类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5" name="组合 234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双胎妊娠的发病率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全球范围内，双胎妊娠的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发病率约为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随着辅助生殖技术的普及，双胎妊娠的发病率呈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上升趋势</a:t>
                </a:r>
                <a:endParaRPr/>
              </a:p>
            </p:txBody>
          </p:sp>
          <p:sp>
            <p:nvSpPr>
              <p:cNvPr id="23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双胎妊娠的年龄分布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双胎妊娠在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25-34岁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的年轻人群中发病率较高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随着孕妇年龄的增加，双胎妊娠的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风险逐渐降低</a:t>
                </a:r>
                <a:endParaRPr/>
              </a:p>
            </p:txBody>
          </p:sp>
          <p:sp>
            <p:nvSpPr>
              <p:cNvPr id="24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双胎妊娠的种族差异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黑人、西班牙裔和亚洲人种的双胎妊娠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发病率较高</a:t>
                </a:r>
                <a:endParaRPr/>
              </a:p>
            </p:txBody>
          </p:sp>
          <p:sp>
            <p:nvSpPr>
              <p:cNvPr id="24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双胎妊娠的流行病学特点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对孕妇的影响</a:t>
                </a:r>
                <a:endParaRPr/>
              </a:p>
            </p:txBody>
          </p:sp>
          <p:sp>
            <p:nvSpPr>
              <p:cNvPr id="25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双胎妊娠增加了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妊娠期高血压疾病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剖宫产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双胎妊娠的孕妇在怀孕期间需要更多的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医学关注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保健</a:t>
                </a:r>
                <a:endParaRPr/>
              </a:p>
            </p:txBody>
          </p:sp>
        </p:grpSp>
        <p:grpSp>
          <p:nvGrpSpPr>
            <p:cNvPr id="25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对胎儿的影响</a:t>
                </a:r>
                <a:endParaRPr/>
              </a:p>
            </p:txBody>
          </p:sp>
          <p:sp>
            <p:nvSpPr>
              <p:cNvPr id="25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双胎妊娠的胎儿更容易出现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低出生体重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窒息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双胎妊娠的胎儿在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智力发育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方面可能存在一定的问题</a:t>
                </a:r>
                <a:endParaRPr/>
              </a:p>
            </p:txBody>
          </p:sp>
        </p:grpSp>
        <p:grpSp>
          <p:nvGrpSpPr>
            <p:cNvPr id="25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对家庭和社会的影响</a:t>
                </a:r>
                <a:endParaRPr/>
              </a:p>
            </p:txBody>
          </p:sp>
          <p:sp>
            <p:nvSpPr>
              <p:cNvPr id="25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双胎妊娠给家庭带来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经济压力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照顾问题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双胎妊娠的子女在教育、就业等方面可能面临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更多挑战</a:t>
                </a:r>
                <a:endParaRPr/>
              </a:p>
            </p:txBody>
          </p:sp>
        </p:grpSp>
      </p:grpSp>
      <p:pic>
        <p:nvPicPr>
          <p:cNvPr id="26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双胎妊娠对母婴健康的影响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双胎妊娠的诊断与筛查</a:t>
            </a:r>
            <a:endParaRPr/>
          </a:p>
        </p:txBody>
      </p:sp>
      <p:sp>
        <p:nvSpPr>
          <p:cNvPr id="26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孕期超声检查</a:t>
                </a:r>
                <a:endParaRPr/>
              </a:p>
            </p:txBody>
          </p:sp>
          <p:sp>
            <p:nvSpPr>
              <p:cNvPr id="2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孕期超声检查可以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准确识别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双胎妊娠，并评估胎儿的大小、发育和羊水量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超声检查还可以检测出双胎妊娠的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，如选择性生长受限、双胎输血综合症等</a:t>
                </a:r>
                <a:endParaRPr/>
              </a:p>
            </p:txBody>
          </p:sp>
          <p:sp>
            <p:nvSpPr>
              <p:cNvPr id="2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</a:t>
                </a:r>
                <a:endParaRPr/>
              </a:p>
            </p:txBody>
          </p:sp>
          <p:sp>
            <p:nvSpPr>
              <p:cNvPr id="2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血液检查可以检测孕妇的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HCG水平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，辅助诊断双胎妊娠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血液检查还可以评估孕妇的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，指导孕期保健</a:t>
                </a:r>
                <a:endParaRPr/>
              </a:p>
            </p:txBody>
          </p:sp>
          <p:sp>
            <p:nvSpPr>
              <p:cNvPr id="2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双胎妊娠的诊断方法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7" name="组合 28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8" name="组合 287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早期筛查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孕妇在怀孕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6-8周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时可以进行早期筛查，如血清β-HCG检测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早期筛查有助于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尽早发现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双胎妊娠，为孕妇提供更好的保健指导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3" name="组合 292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中期筛查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孕妇在怀孕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11-14周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时可以进行中期筛查，如胎儿超声检查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中期筛查可以更准确地评估双胎妊娠的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胎儿发育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羊水量</a:t>
                </a:r>
                <a:endParaRPr/>
              </a:p>
            </p:txBody>
          </p:sp>
          <p:pic>
            <p:nvPicPr>
              <p:cNvPr id="29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8" name="组合 297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晚期筛查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孕妇在怀孕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20-24周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时可以进行晚期筛查，如胎儿超声检查、血糖检测等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晚期筛查有助于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双胎妊娠的并发症，指导分娩方式和时机的选择</a:t>
                </a:r>
                <a:endParaRPr/>
              </a:p>
            </p:txBody>
          </p:sp>
          <p:pic>
            <p:nvPicPr>
              <p:cNvPr id="30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双胎妊娠的筛查策略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诊断与筛查的临床意义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6" name="组合 30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7" name="组合 30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诊断与筛查对孕妇的意义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准确的诊断和筛查有助于孕妇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了解自身状况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，制定合适的保健计划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有助于孕妇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，降低围产期风险</a:t>
                </a:r>
                <a:endParaRPr/>
              </a:p>
            </p:txBody>
          </p:sp>
          <p:pic>
            <p:nvPicPr>
              <p:cNvPr id="3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2" name="组合 31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诊断与筛查对胎儿的意义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准确的诊断和筛查有助于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评估胎儿发育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，指导孕期保健和分娩方式的选择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及时发现并处理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胎儿发育异常，提高胎儿的生存率和生活质量</a:t>
                </a:r>
                <a:endParaRPr/>
              </a:p>
            </p:txBody>
          </p:sp>
          <p:pic>
            <p:nvPicPr>
              <p:cNvPr id="3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双胎妊娠的孕期管理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双胎妊娠的孕期保健与营养指导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孕期保健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双胎妊娠的孕妇需要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定期产检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，密切关注胎儿发育和孕妇身体状况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遵循医嘱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，合理使用药物，预防并控制并发症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双胎妊娠的孕妇需要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增加营养摄入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，保证胎儿生长发育所需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平衡膳食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，摄入足够的蛋白质、维生素和矿物质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产前检查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双胎妊娠的孕妇需要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更频繁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的产前检查，以评估胎儿发育和孕妇身体状况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胎儿心率、胎动和羊水量等指标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双胎妊娠的孕妇需要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血压、血糖和贫血等指标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及时应对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异常情况，防止并发症的发生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双胎妊娠的产前检查与监测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双胎妊娠的并发症预防与管理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组合 4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44" name="组合 43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妊娠期高血压疾病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控制体重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，避免过度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摄入盐分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定期监测血压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，及时发现并处理高血压问题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49" name="组合 48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贫血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增加铁质摄入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，如食用红肉、绿叶蔬菜等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定期检查血常规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，及时发现并纠正贫血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54" name="组合 53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剖宫产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遵循医嘱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，控制胎儿体重，降低剖宫产风险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定期产检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，及时发现并处理剖宫产并发症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https://d.book118.com/236021111242010050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双胎妊娠管理流程课件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2024-09-16T12:39:51.967</cp:lastPrinted>
  <dcterms:created xsi:type="dcterms:W3CDTF">2024-09-16T04:39:51Z</dcterms:created>
  <dcterms:modified xsi:type="dcterms:W3CDTF">2024-09-16T04:39:53Z</dcterms:modified>
</cp:coreProperties>
</file>