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78890-8ED8-47A9-BDA1-FBEB5730B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EAA58-4818-442E-A156-D8AE941C6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0280AA-A5D5-4D5B-A737-AE1D853C3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101064-130D-42AF-8922-44DF9492B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65E170-9421-4EED-9D48-B9E03B480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AD88EB-358C-404E-A556-03877F724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4725EC-BDEB-4572-A961-22711A8F4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866CC5-B0B2-4507-A581-C0B89DB31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EE61F8-779B-4199-AA33-0628ACC49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8801F5-1431-4897-A914-FB18B7043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B1B78-25E6-43F7-85B2-D8260A6191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02221410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车辆安全及维护培训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车辆安全知识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车辆维护保养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车辆安全与维护法规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实际操作与演练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车辆安全知识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安全驾驶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始终保持清醒，避免疲劳驾驶；遵守交通规则，不闯红灯，不超速行驶。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保持车距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与前车保持足够的安全距离，以防突发情况。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检查车辆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在上路前检查车辆的各项功能是否正常，如刹车、转向灯、轮胎等。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车辆安全基本原则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驾驶员和乘客都要佩戴安全带，确保自身安全。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佩戴安全带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饮酒后严禁驾车，确保行车安全。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不酒后驾车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避免在行车过程中使用手机、吃东西等分散注意力的行为。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避免分心驾驶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驾驶员安全行为规范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学习应急处理技巧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了解和学习应急处理技巧，如车辆失控、爆胎等情况的处理方法。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遇到紧急情况时，保持冷静，迅速判断并采取适当的应对措施。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使用安全警示标志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在紧急情况下，正确使用安全警示标志，提醒其他车辆保障安全。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紧急情况处理与应对措施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车辆维护保养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750" r="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预防故障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日常保养可以及时发现并解决潜在的车辆故障，预防重大问题的发生。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提高性能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日常保养可以确保车辆各部件处于良好的工作状态，提高车辆性能和燃油经济性。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延长使用寿命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定期保养可以延长车辆的使用寿命，降低更换重要部件的成本。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日常保养的重要性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检查刹车系统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定期检查刹车片的磨损情况，确保刹车系统工作正常。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检查轮胎气压和磨损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保持轮胎在正常气压范围内，检查轮胎磨损情况，确保行车安全。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更换机油和滤清器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根据车辆制造商的推荐，定期更换机油和空气滤清器，保持发动机良好运行。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定期保养与检查项目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检查燃油和点火系统，更换损坏的火花塞或点火线圈。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发动机故障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刹车系统故障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转向系统故障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检查刹车油是否充足，刹车片磨损情况，必要时更换刹车片。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检查转向助力油是否充足，转向节和拉杆是否松动，必要时进行调整。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常见故障诊断与排除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车辆安全与维护法规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《中华人民共和国道路交通安全法》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规定了道路交通安全管理的相关内容，包括车辆登记、驾驶员管理、道路交通信号等。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《机动车维修管理规定》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规范了机动车维修行业的管理，包括维修企业资质、维修质量保证、维修行为监管等方面的内容。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国家及地方相关法规解读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车辆年检与保险知识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车辆年检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定期对车辆进行技术检验，确保车辆安全性能符合国家及地方标准。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车辆保险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了解车辆保险的种类和投保方式，包括交强险、商业险等，以便在发生事故时能够得到相应的保障。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https://d.book118.com/236022214100010041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2024-09-08T04:46:00.469</cp:lastPrinted>
  <dcterms:created xsi:type="dcterms:W3CDTF">2024-09-07T20:46:00Z</dcterms:created>
  <dcterms:modified xsi:type="dcterms:W3CDTF">2024-09-07T20:46:02Z</dcterms:modified>
</cp:coreProperties>
</file>