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2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9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F74EF-20AF-4854-92B4-8476CBFA2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FF57B-7D0C-40E0-B1D4-75DF9A297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B9979-DAAE-4FBC-9F1F-C4B32729B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54349D-276B-4F47-B5A3-6B16A49B2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9F75F3-5009-4615-8527-498EEFE36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C44B60-B5DD-4BCD-B258-1978B1548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CD34EE-CC4B-477C-8CE0-EF8FDFE67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D09B3-7783-4BFC-AF6F-570959C79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9822AE-F384-452F-ACA5-0A45B3653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D2057-F591-406B-B953-FEC9DF2E4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376EF-237E-43BF-BD48-4F48840FD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414" r:id="rId2"/>
    <p:sldLayoutId id="2147484415" r:id="rId3"/>
    <p:sldLayoutId id="2147484416" r:id="rId4"/>
    <p:sldLayoutId id="2147484417" r:id="rId5"/>
    <p:sldLayoutId id="2147484418" r:id="rId6"/>
    <p:sldLayoutId id="2147484419" r:id="rId7"/>
    <p:sldLayoutId id="2147484420" r:id="rId8"/>
    <p:sldLayoutId id="2147484421" r:id="rId9"/>
    <p:sldLayoutId id="2147484422" r:id="rId10"/>
    <p:sldLayoutId id="214748442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02315311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品牌形象与市场认知度分析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品牌形象与市场认知度关系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案例分析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未来展望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10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品牌形象塑造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市场认知度提升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5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5"/>
          <p:cNvCxnSpPr/>
          <p:nvPr>
            <p:custDataLst>
              <p:tags r:id="rId16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品牌形象塑造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品牌定位</a:t>
            </a:r>
            <a:endParaRPr lang="zh-CN" altLang="en-US"/>
          </a:p>
        </p:txBody>
      </p:sp>
      <p:sp>
        <p:nvSpPr>
          <p:cNvPr id="104886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6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品牌的目标客户群体是谁？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7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品牌的价值主张是什么？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7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88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品牌在市场中的竞争地位如何？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88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品牌的产品或服务有哪些独特之处？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品牌理念</a:t>
            </a:r>
            <a:endParaRPr lang="zh-CN" altLang="en-US"/>
          </a:p>
        </p:txBody>
      </p:sp>
      <p:sp>
        <p:nvSpPr>
          <p:cNvPr id="104892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品牌愿景：成为行业领导者，为社会创造价值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3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品牌使命：提供优质产品和服务，满足客户需求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3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核心价值观：诚信、创新、卓越、共赢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4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品牌精神：追求卓越，永不止步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品牌视觉识别</a:t>
            </a:r>
            <a:endParaRPr lang="zh-CN" altLang="en-US"/>
          </a:p>
        </p:txBody>
      </p:sp>
      <p:sp>
        <p:nvSpPr>
          <p:cNvPr id="104898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品牌标志：独特、易识别，能够传达品牌的核心价值观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品牌色彩：选择与品牌形象相符合的颜色，保持统一性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9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品牌字体：选择易于阅读且具有品牌特色的字体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0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视觉元素：利用图像、图形等元素强化品牌形象，提高记忆度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品牌传播策略</a:t>
            </a:r>
            <a:endParaRPr lang="zh-CN" altLang="en-US"/>
          </a:p>
        </p:txBody>
      </p:sp>
      <p:sp>
        <p:nvSpPr>
          <p:cNvPr id="104904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4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广告宣传：通过各种媒体渠道进行品牌宣传，提高品牌知名度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5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公关活动：组织各类公关活动，如发布会、赞助活动等，提升品牌形象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5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口碑营销：通过用户口碑和推荐，提高品牌美誉度和忠诚度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社交媒体营销：利用社交媒体平台进行内容营销和互动营销，增加品牌曝光度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市场认知度提升</a:t>
            </a:r>
            <a:endParaRPr lang="zh-CN" altLang="en-US"/>
          </a:p>
        </p:txBody>
      </p:sp>
      <p:sp>
        <p:nvSpPr>
          <p:cNvPr id="10490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市场调研</a:t>
            </a:r>
            <a:endParaRPr lang="zh-CN" altLang="en-US"/>
          </a:p>
        </p:txBody>
      </p:sp>
      <p:sp>
        <p:nvSpPr>
          <p:cNvPr id="10491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了解目标受众：通过市场调研了解目标受众的需求、喜好和消费习惯，为品牌定位和市场策略提供依据。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竞品分析：通过市场调研了解竞争对手的产品、价格、渠道和营销策略，从而制定更具竞争力的市场策略。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市场趋势分析：通过市场调研了解行业趋势、市场变化和未来发展方向，为品牌的长远发展提供决策支持。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品牌形象调研：通过市场调研了解消费者对品牌的认知、评价和期望，从而优化品牌形象和市场传播策略。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目标客户群体</a:t>
            </a:r>
            <a:endParaRPr lang="zh-CN" altLang="en-US"/>
          </a:p>
        </p:txBody>
      </p:sp>
      <p:sp>
        <p:nvSpPr>
          <p:cNvPr id="104919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沟通：与目标客户群体建立有效的沟通渠道，包括广告、公关、销售等途径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忠诚度：提高目标客户群体对品牌的忠诚度，通过提供优质的产品和服务实现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定位：明确品牌的目标客户群体，包括年龄、性别、职业、收入等特征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需求：深入了解目标客户群体的需求和偏好，为产品或服务的改进提供依据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品牌口碑建设</a:t>
            </a:r>
            <a:endParaRPr lang="zh-CN" altLang="en-US"/>
          </a:p>
        </p:txBody>
      </p:sp>
      <p:sp>
        <p:nvSpPr>
          <p:cNvPr id="104925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品牌口碑对市场认知度的影响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提升品牌口碑的关键要素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品牌口碑建设的有效途径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品牌口碑建设与市场认知度的关系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营销策略优化</a:t>
            </a:r>
            <a:endParaRPr lang="zh-CN" altLang="en-US"/>
          </a:p>
        </p:txBody>
      </p:sp>
      <p:sp>
        <p:nvSpPr>
          <p:cNvPr id="104930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精准定位目标受众，根据其需求和喜好制定营销策略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强化品牌形象，通过统一的视觉识别系统、品牌传播渠道等，提升品牌认知度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建立良好的客户关系，通过提供优质的产品和服务，提高客户满意度和忠诚度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创新营销手段，如社交媒体营销、内容营销等，提高品牌曝光度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https://d.book118.com/236023153110010051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5_1"/>
  <p:tag name="KSO_WM_UNIT_INDEX" val="1_5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1"/>
  <p:tag name="KSO_WM_UNIT_INDEX" val="1_1"/>
  <p:tag name="KSO_WM_UNIT_LAYERLEVEL" val="1_1"/>
  <p:tag name="KSO_WM_UNIT_TYPE" val="l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1_1"/>
  <p:tag name="KSO_WM_UNIT_INDEX" val="1_1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2_1"/>
  <p:tag name="KSO_WM_UNIT_INDEX" val="1_2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2"/>
  <p:tag name="KSO_WM_UNIT_INDEX" val="1_2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3"/>
  <p:tag name="KSO_WM_UNIT_INDEX" val="1_3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8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+中文标题</vt:lpstr>
      <vt:lpstr>宋体</vt:lpstr>
      <vt:lpstr>Office Theme</vt:lpstr>
      <vt:lpstr>品牌形象与市场认知度分析</vt:lpstr>
      <vt:lpstr>目录</vt:lpstr>
      <vt:lpstr>品牌形象塑造</vt:lpstr>
      <vt:lpstr>品牌定位</vt:lpstr>
      <vt:lpstr>品牌理念</vt:lpstr>
      <vt:lpstr>品牌视觉识别</vt:lpstr>
      <vt:lpstr>品牌传播策略</vt:lpstr>
      <vt:lpstr>市场认知度提升</vt:lpstr>
      <vt:lpstr>市场调研</vt:lpstr>
      <vt:lpstr>目标客户群体</vt:lpstr>
      <vt:lpstr>品牌口碑建设</vt:lpstr>
      <vt:lpstr>营销策略优化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2024-09-17T04:41:50.710</cp:lastPrinted>
  <dcterms:created xsi:type="dcterms:W3CDTF">2024-09-16T20:41:50Z</dcterms:created>
  <dcterms:modified xsi:type="dcterms:W3CDTF">2024-09-16T20:41:52Z</dcterms:modified>
</cp:coreProperties>
</file>