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451FF-2C88-4D5D-8DA7-3A5FA2C20E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CBF8A5-2CF5-43C6-9123-EA7F77BC11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1B8638-3AC5-4DF3-AAE2-87D49032E4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5B2A59-EF6A-4E48-B9E8-33E034C20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AB4ECA-8D43-46C8-967C-EADE7160C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F88C71-90EE-4FF2-BB9E-5F928DF8B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90C287-9581-440B-B3A5-3705CCDCEA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CA6E8A-B489-4969-B143-2225AA3BCC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FB7EB-A8A0-494E-B1E1-BD1164F0E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E25AC-81D4-48CB-AA5D-EBFEF55395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249CE-081F-4C8E-BB56-9FFAABF1DE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6024135114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常规用电安全知识问答课件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常规用电安全基础知识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办公场所用电安全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公共场所用电安全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安全用电知识扩展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常规用电安全基础知识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电的特性与危险性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电是一种无形的能量，具有导电性、绝缘性等特性。在一定条件下，电能够产生热量、光亮和动力。然而，如果不正确使用或处理，电也具有潜在的危险性，如触电、电气火灾等。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电的特性与危险性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常见的用电安全隐患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常见的用电安全隐患包括电线老化、电器设备损坏、不规范接线、超载使用电器等。这些隐患可能会导致触电、火灾等安全事故。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常见的用电安全隐患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安全用电的基本原则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安全用电的基本原则包括不接触裸露的电线、不私拉乱接电线、不使用破损的电器、不超负荷使用电器等。遵循这些原则可以有效避免用电安全事故的发生。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安全用电的基本原则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家庭用电安全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885" b="128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了解电器的工作原理，遵循使用说明，避免使用不当造成安全隐患。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在使用家用电器时，应先了解其工作原理和使用方法，严格遵循使用说明。避免使用破损或老化的电器，以及非正规渠道购买的电器。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家用电器的正确使用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917" r="13917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定期检查电路设施，确保电线、插座、开关等完好无损，预防电路故障引发的事故。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定期检查家庭电路设施，包括电线、插座、开关等。发现电线老化、破损或插座、开关损坏等问题应及时更换。避免使用接线板或延长线，以减少火灾风险。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家庭电路的维护与检查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掌握基本的急救知识，了解触电、火灾等事故的应急处理方法，降低事故对人身和财产的损害。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家庭成员应掌握基本的急救知识，如触电急救和火灾逃生。同时，了解如何正确切断电源和灭火器使用方法。在发生用电事故时，应保持冷静，迅速采取正确的应急措施，并及时联系专业人员进行救助。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家庭用电事故的预防与处理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办公场所用电安全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1238585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3550787"/>
            <a:ext cx="83343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办公电器设备的使用规范</a:t>
              </a:r>
            </a:p>
          </p:txBody>
        </p:sp>
      </p:grpSp>
      <p:sp>
        <p:nvSpPr>
          <p:cNvPr id="26" name="TextBox 26"/>
          <p:cNvSpPr txBox="1"/>
          <p:nvPr/>
        </p:nvSpPr>
        <p:spPr>
          <a:xfrm>
            <a:off x="1844212" y="3897132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在使用办公电器设备时，应仔细阅读使用说明，了解设备的功率、电压等参数，避免超负荷使用，以免造成电路短路、设备损坏或火灾等安全事故。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844212" y="15852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遵循使用说明，避免超负荷使用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https://d.book118.com/236024135114010100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2024-09-24T12:47:51.409</cp:lastPrinted>
  <dcterms:created xsi:type="dcterms:W3CDTF">2024-09-24T04:47:51Z</dcterms:created>
  <dcterms:modified xsi:type="dcterms:W3CDTF">2024-09-24T04:47:53Z</dcterms:modified>
</cp:coreProperties>
</file>