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2D5135-F578-4963-840E-A82817D4AD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6139A3-BDDF-4C43-B22F-712F931977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08FD04-434A-4A78-BE83-22E89BFD96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865B82-8688-42F7-88BB-3D0A8B1A60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4E5F13E-AB03-4A00-8511-2253FCE3C9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79B24ED-1461-40F8-AB8B-723DC617AD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531BD17-B623-4052-AD8F-CC78A618A5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0928C8-D756-4A09-AAFE-CE12DD763E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4F6E37-39E7-4464-8B67-F845CAFFD8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E4948E-4DA2-4F32-9F01-56821E5B5C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B2EF75-6117-4E99-912E-9E99385CFA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6025203112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105企业安全管理的法律合规与风险控制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2023-12-24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企业安全管理法律法规概述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法律合规在企业安全管理中的应用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企业面临的主要安全风险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风险控制策略与措施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法律合规与风险控制的互动关系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2" r="25062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应对日益严峻的企业安全形势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随着网络技术的快速发展，企业面临的安全威胁日益增多，如黑客攻击、数据泄露、内部滥用等，因此加强企业安全管理至关重要。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遵守法律法规的要求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国家对企业安全管理的要求越来越严格，企业需要遵守相关法律法规，确保业务合规。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提升企业风险管理水平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通过加强企业安全管理，可以提升企业风险管理水平，有效防范和应对各种风险。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31624" r="31624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247" r="1324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介绍企业当前的安全管理状况，包括安全策略、安全组织、安全技术等。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企业安全管理现状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分析企业在安全管理方面需要遵守的法律法规，以及可能存在的法律风险。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法律合规分析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提出针对企业安全管理中存在的风险的控制措施，包括技术、管理、人员等方面的措施。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风险控制措施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针对企业安全管理的不足之处，提出改进建议和未来展望，帮助企业更好地应对未来的安全挑战。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改进建议和未来展望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企业安全管理法律法规概述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《中华人民共和国消防法》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规定了企业消防安全的法律要求和责任，包括消防设施配置、消防演练、火灾事故处置等方面。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《中华人民共和国安全生产法》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规定了企业安全生产的法律要求和责任，包括安全管理制度、安全投入、事故应急等方面。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《中华人民共和国职业病防治法》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明确了职业病防治的法律要求和措施，包括职业病危害因素检测、职业健康检查、职业病诊断和治疗等方面。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国家相关法律法规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《企业安全生产标准化基本规范》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规定了企业安全生产标准化的基本要求和评估标准，包括安全管理制度、安全培训、安全检查等方面。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《危险化学品安全管理条例》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明确了危险化学品的生产、储存、运输和使用等环节的安全管理要求，包括危险化学品登记、事故应急等方面。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《建筑施工安全检查标准》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规定了建筑施工现场的安全检查标准和要求，包括高处作业、施工机械、临时设施等方面。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行业标准与规范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企业内部规章制度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安全生产责任制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明确各级管理人员和员工在安全生产中的职责和权利，建立安全生产责任体系。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安全操作规程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针对企业生产过程中可能存在的危险源和风险因素，制定相应的安全操作规程和应急处理措施。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安全培训和教育制度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定期开展安全培训和教育活动，提高员工的安全意识和操作技能，确保员工能够熟练掌握安全操作规程和应急处理措施。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法律合规在企业安全管理中的应用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对企业运营过程中涉及的法律法规、政策标准等进行全面审查，确保企业各项活动符合相关法律要求。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合规性审查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针对企业可能面临的法律风险，进行识别、分析和评估，制定相应的风险应对措施。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定期向企业管理层报告合规性审查与评估结果，提供法律合规方面的决策支持。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合规性报告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合规性审查与评估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法律风险防范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在合同中增加法律风险防范条款，如保密协议、知识产权保护等，降低企业因合同问题引发的法律风险。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合同审查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在签订合同前，对合同条款进行仔细审查，确保合同内容合法、有效，并明确双方的权利义务。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合同履行监督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建立合同履行监督机制，确保合同双方按照约定履行义务，及时处理合同纠纷。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8292" r="829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合同协议中的法律条款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定期为员工提供法律知识培训，提高员工的法律意识和法律素养。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法律知识培训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8333" r="83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合规操作指南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3125" r="31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激励与惩罚措施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625" r="13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制定企业合规操作指南，明确员工在工作中需要遵守的法律法规和内部规章制度。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建立激励与惩罚机制，鼓励员工遵守法律法规和内部规章制度，对违规行为进行严肃处理。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员工培训与意识提升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企业面临的主要安全风险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包括黑客攻击、恶意软件、钓鱼攻击等，可能导致企业数据泄露、系统瘫痪等严重后果。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网络攻击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企业网络系统中存在的安全漏洞，可能被攻击者利用，进而窃取数据或破坏系统。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系统漏洞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随着企业越来越多地采用云服务，云服务提供商的安全漏洞也可能对企业造成风险。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云服务风险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网络安全风险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https://d.book118.com/236025203112010101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2024-09-25T21:15:49.828</cp:lastPrinted>
  <dcterms:created xsi:type="dcterms:W3CDTF">2024-09-25T13:15:49Z</dcterms:created>
  <dcterms:modified xsi:type="dcterms:W3CDTF">2024-09-25T13:15:52Z</dcterms:modified>
</cp:coreProperties>
</file>