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AD6F3-49B5-4421-BC31-22E0E4FA6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60133-AADE-44EA-A82D-12E2E3DB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F6DCD-8F4D-447C-8B58-1A80A5868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4BA72-4652-4DD1-884D-658CA7957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F7833-1DD7-4F6B-AFF6-CD4FD9EF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2E523-A084-4DA2-88EE-89948FF25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045E4-13FD-42F7-8A91-0E5D3412E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0640A-9D36-4858-8358-C32699DC3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1E077-E49F-478A-B378-F6CE9805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D93DE-5E20-4A0C-A0D8-9CE08DDD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D63F2-0E58-461D-8809-FFAEDD28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27" Type="http://schemas.openxmlformats.org/officeDocument/2006/relationships/tags" Target="../tags/tag222.xml" /><Relationship Id="rId28" Type="http://schemas.openxmlformats.org/officeDocument/2006/relationships/tags" Target="../tags/tag223.xml" /><Relationship Id="rId29" Type="http://schemas.openxmlformats.org/officeDocument/2006/relationships/tags" Target="../tags/tag224.xml" /><Relationship Id="rId3" Type="http://schemas.openxmlformats.org/officeDocument/2006/relationships/tags" Target="../tags/tag198.xml" /><Relationship Id="rId30" Type="http://schemas.openxmlformats.org/officeDocument/2006/relationships/tags" Target="../tags/tag225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302412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手术后随访观察与评估的方法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手术后随访观察与评估的重要性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手术后随访观察与评估的方法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手术后随访观察与评估的技巧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手术后随访观察与评估的注意事项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手术后随访观察与评估的重要性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及时发现并发症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手术后随访观察与评估能够及时发现并处理术后并发症，如感染、出血等。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定期评估患者的恢复情况，以便及时调整治疗方案和护理计划。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通过观察和评估，可以及时发现潜在的并发症，如深静脉血栓形成、肺栓塞等。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及时发现并发症有助于提高患者的治疗效果和生活质量。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手术后随访观察与评估的重要性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及时发现并发症：术后随访观察与评估有助于及时发现并处理并发症，提高患者康复质量。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评估手术效果：通过随访观察与评估，了解手术是否达到预期效果，为后续治疗提供依据。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优化治疗方案：通过对比不同治疗方案的随访结果，为未来治疗提供经验和参考，提高治疗水平。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促进医患沟通：随访观察与评估过程需要医患双方共同参与，有助于增强医患之间的沟通和信任。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手术后随访观察与评估的重要性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及时发现并发症：随访观察与评估能够及时发现手术后可能出现的并发症，如感染、出血等，以便及时采取措施进行治疗。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为进一步治疗提供依据：通过随访观察与评估，医生可以了解手术效果，为进一步治疗提供科学依据。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评估康复情况：通过随访观察与评估，医生可以了解患者的康复情况，为后续康复治疗提供指导。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提高医疗质量：随访观察与评估是医疗质量的重要保障，通过不断改进和优化治疗方案，提高医疗质量和治疗效果。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提高患者满意度和依从性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手术后随访观察与评估有助于及时发现并发症和异常情况，提高患者的治疗效果和康复质量，从而提高患者的满意度。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通过随访观察与评估，医生可以了解患者的病情恢复情况和对治疗的反应，及时调整治疗方案，提高患者的治疗信心和依从性。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手术后随访观察与评估有助于建立良好的医患关系，增强患者的信任感和忠诚度，从而提高患者的满意度和依从性。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随访观察与评估可以提供患者需要的支持和指导，帮助患者更好地管理病情和生活方式，提高患者的自我管理和依从性。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手术后随访观察与评估的方法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手术后随访观察与评估的方法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随访内容：了解患者的身体状况、伤口愈合情况、功能恢复情况等，同时进行必要的检查和测试。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定期随访：在手术后一定时间内进行定期随访，观察患者的恢复情况，评估手术效果。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随访方式：可以采用电话、邮件、视频等方式进行随访，根据患者的实际情况和医生的建议选择合适的方式。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随访时间：根据手术类型和患者的具体情况，制定合理的随访时间表，确保患者得到及时、有效的随访观察与评估。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观察患者情况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观察患者的生命体征，如体温、心率、呼吸等。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询问患者的自我感觉，包括是否有不适感、呼吸困难、乏力等症状。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观察患者的伤口情况，包括是否有渗血、渗液、感染等迹象。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注意患者的疼痛情况，评估疼痛程度，记录疼痛性质和持续时间。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评估患者恢复情况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评估指标：包括疼痛程度、伤口愈合情况、肢体功能恢复等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评估方法：通过医生检查、患者自评、问卷调查等方式进行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评估频率：根据手术类型和患者情况，确定随访观察的频率和周期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评估结果：根据评估结果，制定相应的康复计划和调整治疗方案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https://d.book118.com/236030241215010032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6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手术后随访观察与评估的方法</vt:lpstr>
      <vt:lpstr>目录</vt:lpstr>
      <vt:lpstr>手术后随访观察与评估的重要性</vt:lpstr>
      <vt:lpstr>及时发现并发症</vt:lpstr>
      <vt:lpstr>手术后随访观察与评估的重要性</vt:lpstr>
      <vt:lpstr>手术后随访观察与评估的重要性</vt:lpstr>
      <vt:lpstr>提高患者满意度和依从性</vt:lpstr>
      <vt:lpstr>手术后随访观察与评估的方法</vt:lpstr>
      <vt:lpstr>手术后随访观察与评估的方法</vt:lpstr>
      <vt:lpstr>观察患者情况</vt:lpstr>
      <vt:lpstr>评估患者恢复情况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2024-09-01T03:25:30.217</cp:lastPrinted>
  <dcterms:created xsi:type="dcterms:W3CDTF">2024-08-31T19:25:30Z</dcterms:created>
  <dcterms:modified xsi:type="dcterms:W3CDTF">2024-08-31T19:25:32Z</dcterms:modified>
</cp:coreProperties>
</file>