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7BC07-7DE3-4D29-9BA1-86DE0F5EA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67450C-C046-4EC9-B632-AB685DC80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E13EBF-D1C7-4BE9-99BB-4C01F0C73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85E579-D6A0-41BC-A61C-D30F239DF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5E0F93-2369-48B7-B695-A2D192B56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0BABFE-1D53-4423-8B1D-6D9135DE1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184F60-FECC-4409-8B8E-4C7CD596C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3563CD-A4AB-492F-AF58-2D7FC2DA3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F7E7C-248D-444C-99D5-471AFE2DB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2F7A1-036E-41CF-BB63-95BAF997E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AD831-E46D-4F0A-830B-C03A395FF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31050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保洁单位安全培训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安全培训的重要性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保洁工作安全操作规程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紧急情况的应对措施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安全培训内容与方法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安全培训效果评估与改进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43" r="327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463" r="334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安全培训有助于员工认识到安全工作的重要性，增强责任感和自我保护能力。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员工应了解安全操作规程，熟悉安全标识和应急措施，提高自身的安全防范意识。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748" b="2174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预防安全事故发生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通过安全培训，员工可以掌握正确的操作方法，避免因操作不当引发的安全事故。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安全培训可以加强员工对危险源的识别和防范，及时发现并消除安全隐患。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安全培训的目的是保障员工的生命安全，降低工伤事故发生的概率。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员工通过安全培训可以掌握应对突发事件的技能，提高自救和互救能力。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保障员工生命安全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保洁工作安全操作规程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遵循清洁剂的使用说明，避免混合使用不同种类的清洁剂。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保持工作场所通风良好，避免长时间吸入有害气体。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总结词：了解各类清洁剂的化学性质和潜在危害，遵循安全使用原则。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熟悉清洁剂的成分和特性，了解其对人体和环境的影响。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佩戴合适的个人防护装备，如化学防护眼镜、化学防护口罩和化学防护手套等。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清洁剂的安全使用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总结词：遵循高处作业的安全规定，确保作业过程的安全性。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使用符合安全标准的作业设备和工具，如安全带、安全网等。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在高处作业时，确保工作平台和通道稳固，无安全隐患。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遵循高处作业的安全操作规程，禁止擅自攀爬或跨越防护栏杆。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在高处作业时，保持注意力集中，避免分心或疲劳作业。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高处作业的安全措施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835321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76825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83299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59748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01252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945436" y="3266375"/>
            <a:ext cx="1067181" cy="1012793"/>
          </a:xfrm>
          <a:custGeom>
            <a:rect l="l" t="t" r="r" b="b"/>
            <a:pathLst>
              <a:path w="577" h="1119">
                <a:moveTo>
                  <a:pt x="577" y="0"/>
                </a:moveTo>
                <a:lnTo>
                  <a:pt x="577" y="1119"/>
                </a:lnTo>
                <a:lnTo>
                  <a:pt x="288" y="840"/>
                </a:lnTo>
                <a:lnTo>
                  <a:pt x="0" y="1118"/>
                </a:lnTo>
                <a:lnTo>
                  <a:pt x="0" y="0"/>
                </a:lnTo>
                <a:lnTo>
                  <a:pt x="577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530301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15261" y="3266375"/>
            <a:ext cx="106718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01078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287848" y="3266375"/>
            <a:ext cx="106537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73665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764028" y="3543978"/>
            <a:ext cx="599483" cy="457207"/>
          </a:xfrm>
          <a:custGeom>
            <a:rect l="l" t="t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55322" y="3419587"/>
            <a:ext cx="587403" cy="581530"/>
          </a:xfrm>
          <a:custGeom>
            <a:rect l="l" t="t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561542" y="3514667"/>
            <a:ext cx="518709" cy="440902"/>
          </a:xfrm>
          <a:custGeom>
            <a:rect l="l" t="t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975145" y="3514915"/>
            <a:ext cx="519146" cy="519146"/>
          </a:xfrm>
          <a:custGeom>
            <a:rect l="l" t="t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185844" y="3550564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9113819" y="3513098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清洁设备的安全操作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77237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869006" y="1713859"/>
            <a:ext cx="2376786" cy="1233162"/>
            <a:chOff x="869006" y="1713859"/>
            <a:chExt cx="2376786" cy="1233162"/>
          </a:xfrm>
        </p:grpSpPr>
        <p:sp>
          <p:nvSpPr>
            <p:cNvPr id="43" name="TextBox 43"/>
            <p:cNvSpPr txBox="1"/>
            <p:nvPr/>
          </p:nvSpPr>
          <p:spPr>
            <a:xfrm>
              <a:off x="869006" y="1713859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总结词：掌握清洁设备的正确操作方法，确保设备运行安全可靠。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411526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4211896" y="1713859"/>
            <a:ext cx="2376786" cy="1233162"/>
            <a:chOff x="4211896" y="1713859"/>
            <a:chExt cx="2376786" cy="1233162"/>
          </a:xfrm>
        </p:grpSpPr>
        <p:sp>
          <p:nvSpPr>
            <p:cNvPr id="46" name="TextBox 46"/>
            <p:cNvSpPr txBox="1"/>
            <p:nvPr/>
          </p:nvSpPr>
          <p:spPr>
            <a:xfrm>
              <a:off x="4211896" y="1713859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在操作清洁设备前，熟悉设备的操作规程和注意事项。</a:t>
              </a:r>
            </a:p>
          </p:txBody>
        </p:sp>
      </p:grpSp>
      <p:sp>
        <p:nvSpPr>
          <p:cNvPr id="47" name="AutoShape 47"/>
          <p:cNvSpPr/>
          <p:nvPr/>
        </p:nvSpPr>
        <p:spPr>
          <a:xfrm>
            <a:off x="7287753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8" name="Group 48"/>
          <p:cNvGrpSpPr/>
          <p:nvPr/>
        </p:nvGrpSpPr>
        <p:grpSpPr>
          <a:xfrm>
            <a:off x="7384387" y="1713859"/>
            <a:ext cx="2376786" cy="1233162"/>
            <a:chOff x="7384387" y="1713859"/>
            <a:chExt cx="2376786" cy="1233162"/>
          </a:xfrm>
        </p:grpSpPr>
        <p:sp>
          <p:nvSpPr>
            <p:cNvPr id="49" name="TextBox 49"/>
            <p:cNvSpPr txBox="1"/>
            <p:nvPr/>
          </p:nvSpPr>
          <p:spPr>
            <a:xfrm>
              <a:off x="7384387" y="1713859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在使用清洁设备时，保持稳定的工作状态，避免发生意外事故。</a:t>
              </a:r>
            </a:p>
          </p:txBody>
        </p:sp>
      </p:grpSp>
      <p:sp>
        <p:nvSpPr>
          <p:cNvPr id="50" name="AutoShape 50"/>
          <p:cNvSpPr/>
          <p:nvPr/>
        </p:nvSpPr>
        <p:spPr>
          <a:xfrm>
            <a:off x="2530301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1" name="Group 51"/>
          <p:cNvGrpSpPr/>
          <p:nvPr/>
        </p:nvGrpSpPr>
        <p:grpSpPr>
          <a:xfrm>
            <a:off x="2626936" y="4706736"/>
            <a:ext cx="2376786" cy="1233162"/>
            <a:chOff x="2626936" y="4706736"/>
            <a:chExt cx="2376786" cy="1233162"/>
          </a:xfrm>
        </p:grpSpPr>
        <p:sp>
          <p:nvSpPr>
            <p:cNvPr id="52" name="TextBox 52"/>
            <p:cNvSpPr txBox="1"/>
            <p:nvPr/>
          </p:nvSpPr>
          <p:spPr>
            <a:xfrm>
              <a:off x="2626936" y="4706736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53" name="AutoShape 53"/>
          <p:cNvSpPr/>
          <p:nvPr/>
        </p:nvSpPr>
        <p:spPr>
          <a:xfrm>
            <a:off x="5701078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4" name="Group 54"/>
          <p:cNvGrpSpPr/>
          <p:nvPr/>
        </p:nvGrpSpPr>
        <p:grpSpPr>
          <a:xfrm>
            <a:off x="5797713" y="4706736"/>
            <a:ext cx="2376786" cy="1233162"/>
            <a:chOff x="5797713" y="4706736"/>
            <a:chExt cx="2376786" cy="1233162"/>
          </a:xfrm>
        </p:grpSpPr>
        <p:sp>
          <p:nvSpPr>
            <p:cNvPr id="55" name="TextBox 55"/>
            <p:cNvSpPr txBox="1"/>
            <p:nvPr/>
          </p:nvSpPr>
          <p:spPr>
            <a:xfrm>
              <a:off x="5797713" y="4706736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检查设备的各项安全装置是否完好有效，如防护罩、限位开关等。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8872712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7" name="Group 57"/>
          <p:cNvGrpSpPr/>
          <p:nvPr/>
        </p:nvGrpSpPr>
        <p:grpSpPr>
          <a:xfrm>
            <a:off x="8969347" y="4706736"/>
            <a:ext cx="2376786" cy="1233162"/>
            <a:chOff x="8969347" y="4706736"/>
            <a:chExt cx="2376786" cy="1233162"/>
          </a:xfrm>
        </p:grpSpPr>
        <p:sp>
          <p:nvSpPr>
            <p:cNvPr id="58" name="TextBox 58"/>
            <p:cNvSpPr txBox="1"/>
            <p:nvPr/>
          </p:nvSpPr>
          <p:spPr>
            <a:xfrm>
              <a:off x="8969347" y="4706736"/>
              <a:ext cx="2376786" cy="123316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在清洁设备出现故障时，及时停机检查并联系专业人员进行维修。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768485" y="3856609"/>
            <a:ext cx="1333631" cy="1748539"/>
          </a:xfrm>
          <a:custGeom>
            <a:rect l="l" t="t" r="r" b="b"/>
            <a:pathLst>
              <a:path w="110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chemeClr val="accent5">
              <a:alpha val="100000"/>
            </a:schemeClr>
          </a:solidFill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359093" y="3744415"/>
            <a:ext cx="1466995" cy="1157930"/>
          </a:xfrm>
          <a:custGeom>
            <a:rect l="l" t="t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205397" y="2290121"/>
            <a:ext cx="973763" cy="1049970"/>
          </a:xfrm>
          <a:custGeom>
            <a:rect l="l" t="t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017829" y="2436186"/>
            <a:ext cx="1661748" cy="1047853"/>
          </a:xfrm>
          <a:custGeom>
            <a:rect l="l" t="t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102952" y="2918834"/>
            <a:ext cx="988580" cy="749374"/>
          </a:xfrm>
          <a:custGeom>
            <a:rect l="l" t="t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53309" y="3532728"/>
            <a:ext cx="1706201" cy="1166398"/>
          </a:xfrm>
          <a:custGeom>
            <a:rect l="l" t="t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V="1">
            <a:off x="6809988" y="3084536"/>
            <a:ext cx="1552602" cy="211102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V="1">
            <a:off x="5698628" y="1934486"/>
            <a:ext cx="1403489" cy="514401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 flipV="1">
            <a:off x="3435689" y="2328225"/>
            <a:ext cx="1297644" cy="4445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3435689" y="4002674"/>
            <a:ext cx="1570721" cy="776892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6790935" y="5349006"/>
            <a:ext cx="13463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9085628" y="4002674"/>
            <a:ext cx="1280710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7493738" y="4320205"/>
            <a:ext cx="13463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5"/>
          <p:cNvSpPr txBox="1"/>
          <p:nvPr/>
        </p:nvSpPr>
        <p:spPr>
          <a:xfrm>
            <a:off x="7211507" y="1101490"/>
            <a:ext cx="2257425" cy="118863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在清洁工作场所保持地面干燥，及时清理积水、油污等易滑物质。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55968" y="2436186"/>
            <a:ext cx="2257425" cy="1138879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在清洁工作区域设置防滑地垫或警示标识，提醒员工注意防滑。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39120" y="3744415"/>
            <a:ext cx="2257425" cy="1166398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在高处作业时，注意脚下平台的稳固性，避免踩空或滑倒。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71740" y="5067174"/>
            <a:ext cx="2257425" cy="120495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在清洁工作中，保持身体平衡，避免因动作过大或姿势不正确而摔伤。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4842" y="1594651"/>
            <a:ext cx="2257425" cy="139094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总结词：采取有效措施预防滑倒、摔伤事故的发生。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4842" y="4060187"/>
            <a:ext cx="2257425" cy="18478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防止滑倒、摔伤的安全措施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紧急情况的应对措施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https://d.book118.com/236031050100010041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2024-09-08T04:47:50.419</cp:lastPrinted>
  <dcterms:created xsi:type="dcterms:W3CDTF">2024-09-07T20:47:50Z</dcterms:created>
  <dcterms:modified xsi:type="dcterms:W3CDTF">2024-09-07T20:47:52Z</dcterms:modified>
</cp:coreProperties>
</file>