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99631D-B2AC-40BF-AE8D-AFFB36E64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62715-917A-4B76-BD60-2E866EF62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923230-167C-415D-8FD7-76A1B86FE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B0156C-63C7-45B6-B69B-A6D389F12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4BD509-E5E6-4048-BDF9-DDF1DC516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06D9CE-B56E-4D72-B447-824E0AB98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78830A-B87D-4FED-975D-12797C35F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CB165F-DFB3-419B-B92D-9E2D8AF34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DC8052-CD5A-438D-8F9A-C25C6DD6B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0117A-0EA6-4731-B45F-18E1BAD1D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7DEAD-8B26-4F0B-A44F-F5879E790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031132145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中国物流发展历程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早期物流阶段（20世纪50年代-80年代）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现代物流起步阶段（20世纪90年代-21世纪初）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物流快速发展阶段（21世纪初-至今）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中国物流行业现状与挑战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明确中国物流行业的发展历程和现状，为相关企业和政策制定者提供参考。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分析物流行业在国民经济中的地位和作用，以及面临的挑战和机遇。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探讨物流行业未来的发展趋势和创新方向。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中国物流行业的发展历程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包括起步阶段、快速发展阶段、转型升级阶段等。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物流行业的现状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包括市场规模、企业数量、从业人员、技术水平等。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物流行业在国民经济中的…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包括对经济增长、就业、产业升级等方面的贡献。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物流行业面临的挑战和机遇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包括市场竞争、技术创新、政策环境等方面的挑战和机遇。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物流行业未来的发展趋势…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包括数字化、智能化、绿色化等方面的趋势和创新方向。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早期物流阶段（20世纪50年代-80年代）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物资统一分配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在计划经济体制下，物资由国家统一调配，企业间的物流活动主要依赖国家计划和指令。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运输与仓储分离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运输和仓储作为独立的环节，分别由不同的部门进行管理，缺乏整体协调和优化。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物流效率低下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由于计划经济的僵化和管理体制的缺陷，物流效率低下，难以满足社会经济发展的需求。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计划经济体制下的物流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物资积压与浪费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由于计划经济的弊端和运输、仓储能力的不足，导致大量物资积压和浪费。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运输能力不足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在物资匮乏时期，由于运输工具短缺和道路基础设施落后，运输能力严重不足。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仓储设施简陋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当时的仓储设施以简易仓库和露天堆场为主，缺乏现代化的仓储设备和管理手段。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物资匮乏时期的运输与仓储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546" b="1454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87" r="1288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85" r="1868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700" r="2370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早期物流基础设施建设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国家开始大规模建设铁路和公路网络，提高交通运输能力。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对沿海港口和内河航道进行整治和扩建，提升水运能力。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建设一批现代化的仓库和堆场，改善仓储条件。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引进和研发先进的物流装备和技术，提高物流运作效率。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铁路、公路建设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港口、航道整治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仓储设施建设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物流装备更新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现代物流起步阶段（20世纪90年代-21世纪初）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物流需求的增长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随着经济的快速增长和对外开放程度的提高，国内外贸易量大幅增加，对物流服务的需求迅速增长。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物流基础设施的建设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政府和企业开始加大对物流基础设施的投资，包括公路、铁路、港口、机场等交通基础设施的建设和完善。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计划经济向市场经济转型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随着改革开放的深入，中国由计划经济逐步向市场经济转型，物流行业开始摆脱计划体制的束缚，向市场化方向发展。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市场经济体制下的物流变革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随着国际物流理念的引入，第三方物流概念在中国得到广泛传播和认可。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第三方物流概念的引入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一批专业化的物流服务提供商开始涌现，为企业提供全方位的物流服务，包括运输、仓储、配送等。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专业化物流服务提供商的出现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随着物流服务需求的增长和服务提供商的增多，第三方物流市场逐渐形成并发展壮大。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第三方物流市场的形成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第三方物流的兴起与发展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648" b="1464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随着信息技术的快速发展，计算机、互联网、移动通信等技术在物流领域得到广泛应用，提高了物流运作的效率和准确性。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信息技术在物流中的应用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企业和政府开始加大对物流信息系统的投入，建设了一批先进的物流信息平台，实现了物流信息的实时传递和共享。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物流信息系统的建设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物联网、大数据、人工智能等新技术在物流领域的应用，推动了智能化物流的发展，提高了物流服务的智能化水平。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智能化物流的发展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信息化在物流领域的应用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https://d.book118.com/236031132145010055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2024-09-23T06:07:37.124</cp:lastPrinted>
  <dcterms:created xsi:type="dcterms:W3CDTF">2024-09-22T22:07:37Z</dcterms:created>
  <dcterms:modified xsi:type="dcterms:W3CDTF">2024-09-22T22:07:39Z</dcterms:modified>
</cp:coreProperties>
</file>