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24E97-3A8C-4D30-B303-3AB731DA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E1C41-A6CC-4078-94C6-A8FA80D6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B5017-528D-43D3-AEED-8F3EBF18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913D1-A903-47CE-89C6-D2D4FE66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9AD59-DB5D-494F-806F-BFE841923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4A57D-D081-4835-BAB6-1E84386A6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B98E6-56A2-4704-988B-1B884177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E947C-8B50-4212-90BD-F4ADB5EA1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2318C-18FA-41BB-A61A-70B73842B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4EEFD-A353-4F08-95D3-EA066ADAF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7E72C-8050-4207-BFB3-878F7D8AE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332311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物品和设备保管安全要求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物品保管安全要求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设备保管安全要求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安全检查与监督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应急处理与预案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通过安全教育培训，使员工认识到安全的重要性，增强安全意识，预防安全事故的发生。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安全教育培训是遵守国家法律法规的必要条件，企业必须对员工进行安全教育培训，确保员工了解并遵守相关法律法规。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安全教育培训有助于提高企业的安全管理水平，完善安全管理体系，降低安全风险。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增强员工安全意识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通过培训使员工充分认识到安全的重要性，提高员工的安全意识。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掌握安全知识和技能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使员工了解并掌握必要的安全知识和技能，能够在工作中正确应对各种安全问题。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通过培训使员工养成良好的安全习惯，自觉遵守安全规章制度。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向员工介绍企业的安全规章制度，包括安全生产责任制、安全操作规程等。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向员工介绍职业病防治知识，包括职业病种类、预防措施等，保障员工的健康权益。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向员工介绍应急救援知识，包括火灾、地震等常见突发事件的应对措施。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安全法律法规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向员工介绍国家及地方的安全法律法规，明确企业的安全责任和义务。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安全教育培训的内容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物品保管安全要求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物品分类与标识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将物品按照类型、用途、特性等进行分类，以便于管理和查找。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标识明确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为每个物品设置明确的标识，包括名称、规格、数量等信息，以便快速识别。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" r="10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根据物品的特性、使用频率等因素，合理规划存放区域，提高空间利用率。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物品应按照规定的方式摆放，避免倾斜、倒置等情况，确保安全稳定。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物品存放规定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规范摆放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建立完善的领用登记制度，记录领用时间、领用人、用途等信息，以便追踪和管理。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归还验收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物品使用完毕后，应按规定进行归还验收，确保物品完整无损，数量准确。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领用登记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物品领用与归还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设备保管安全要求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https://d.book118.com/236033231124010032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2024-08-31T15:05:15.423</cp:lastPrinted>
  <dcterms:created xsi:type="dcterms:W3CDTF">2024-08-31T07:05:15Z</dcterms:created>
  <dcterms:modified xsi:type="dcterms:W3CDTF">2024-08-31T07:05:17Z</dcterms:modified>
</cp:coreProperties>
</file>