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8F454-5650-4974-8A9D-44DF0E21A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7AC99-F706-4E56-953B-FC13F2365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FBB9E-1BA9-4DB2-981B-FFAE1182D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15857-BB46-4C71-A502-B3D71BB24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477CED-62A1-4223-A42B-34913E4FE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FA05A2-9C8C-4649-B63A-489F566C6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046BC4-1CD9-48BA-84DB-060CBC377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E7F009-2BB8-4830-B7D6-C83F6C335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25E0FC-B688-4CF5-B0B7-3445C6137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D2FAD-1D61-43D3-A6ED-D62B45E3E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FD624-B647-421C-8BD5-3A7CB4FDD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03511114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癫痫持续状态及急诊处理概要课件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癫痫持续状态概述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癫痫持续状态的急诊处理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癫痫持续状态的药物与非药物治疗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癫痫持续状态的预防与预后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癫痫持续状态的病例分享与讨论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癫痫持续状态概述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癫痫持续状态是指癫痫发作时间超过5分钟，或连续发作，且在发作间期患者的意识未能完全恢复。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根据癫痫持续状态的原因，可分为原发性、继发性、隐源性等类型。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可能与遗传因素、脑部结构异常等有关。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原发性癫痫持续状态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常由脑部疾病、脑外伤、脑感染等引起。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继发性癫痫持续状态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病因不明，可能与遗传和环境因素共同作用有关。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隐源性癫痫持续状态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癫痫持续状态的病因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32" r="20832"/>
          <a:stretch>
            <a:fillRect/>
          </a:stretch>
        </p:blipFill>
        <p:spPr>
          <a:xfrm>
            <a:off x="3466720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28" r="1792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2122" b="2122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持续抽搐、意识障碍、呼吸暂停、高热等。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瞳孔散大或不等大、脉搏加快、呼吸不规则等。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癫痫持续状态的症状与体征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癫痫持续状态的急诊处理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观察患者是否清醒，是否能正确回答问题。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意识状态评估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判断是全身性发作还是部分性发作，是否伴有意识障碍。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癫痫发作类型识别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包括心率、呼吸、血压、血氧饱和度等，以评估患者状况。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了解患者既往癫痫病史、用药情况及家族史。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病史询问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癫痫持续状态的初步评估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确保患者平躺，头偏向一侧，及时清理口腔分泌物，必要时使用口咽通气道或气管插管。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控制癫痫发作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立即给予地西泮或咪达唑仑等抗癫痫药物注射，以快速控制发作。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循环支持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对于出现低血压、心律失常的患者，需给予相应药物治疗和心电监护。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纠正水电解质紊乱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根据病情需要，补充电解质溶液以维持内环境稳定。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癫痫持续状态的急救措施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https://d.book118.com/236035111141010101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2024-09-26T03:32:46.230</cp:lastPrinted>
  <dcterms:created xsi:type="dcterms:W3CDTF">2024-09-25T19:32:46Z</dcterms:created>
  <dcterms:modified xsi:type="dcterms:W3CDTF">2024-09-25T19:32:48Z</dcterms:modified>
</cp:coreProperties>
</file>