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851267-057F-49A4-AC77-ABC4412D7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822AB7-7A1E-426F-B466-5C5C41703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ACBC95-EFEC-4EC6-8BC3-D27733874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6BBB97-2611-4E51-9FF3-AF368D406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2EE069-04FB-4DA2-B1A7-8D5AFD8E8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7802A7-18BE-4E1E-B4BE-6790BE83F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2CFB27-70E3-484B-B435-4DCD0F79B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CB9D30-1F24-4D12-9D8B-E5D5D887E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761BFD-07A2-45DA-9453-566195196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0FE3F2-D013-4CDA-B2A8-28D59FE30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C64A22-1509-4E81-BD84-6A3F9A672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04004011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管理理论与实务课件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管理学基础理论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组织行为理论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战略管理理论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人力资源管理理论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营销管理理论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财务管理理论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管理学基础理论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管理学是一门研究组织管理活动及其规律的学科。它涉及如何有效地计划、组织、领导、协调和控制组织的各种活动，以达成组织的目标。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管理学具有综合性、应用性、权变性和创新性的特点。它综合了社会科学和自然科学的知识，强调理论与实践相结合，并根据组织的内外部环境变化进行权变调整和创新。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管理学性质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管理学定义与性质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123" r="1312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起源于工业革命时期，以经验管理和科学管理为代表。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早期的管理思想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以泰勒、法约尔和韦伯为代表，强调组织的结构和制度设计。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古典管理理论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以人际关系学说和行为科学为基础，关注人的需求、动机和行为。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行为科学理论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强调战略管理、组织文化和竞争优势等概念，注重创新和变革。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现代管理理论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管理学发展历程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通过对特定组织的管理实践进行深入分析，总结经验和教训。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案例研究法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通过控制一定条件下的实验来观察和分析管理活动的效果。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实验法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通过问卷调查、访谈等方式收集数据，分析管理问题的现状和原因。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通过查阅和分析前人的研究成果，总结和提炼管理理论和实践的发展。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文献研究法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管理学研究方法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组织行为理论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组织行为定义与性质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组织行为定义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组织行为是指组织内部成员在一定环境下的行为特征，包括个体行为、群体行为和组织整体行为。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组织行为性质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组织行为具有系统性、互动性、动态性和目的性的特点，是组织实现目标的重要手段。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42" r="100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通过观察组织成员的行为，了解其行为特点和规律，进而分析其背后的原因和动机。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通过实验设计，控制一定变量，观察组织成员在不同情境下的行为反应，以得出科学结论。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通过问卷、访谈等方式，了解组织成员对组织的态度、需求和期望，从而把握组织行为的现状和问题。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组织行为研究方法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运用组织行为理论，优化招聘、培训、绩效管理等方面的工作，提高人力资源管理的效果和效率。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领导力发展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企业文化建设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通过组织行为理论，加强团队沟通和协作，提高团队凝聚力和执行力。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借鉴组织行为理论，培养领导者的领导能力和管理技能，提高组织的领导效能。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运用组织行为理论，塑造积极向上的企业文化，增强员工的归属感和忠诚度。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组织行为理论的应用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战略管理理论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管理是指企业确定其使命，根据组织外部环境和内部条件设定企业的战略目标，为保证目标的正确落实和实现进行谋划，并依靠企业内部能力将这种谋划和决策付诸实施，以及在实施过程中进行控制的一个动态管理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战略管理定义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战略管理是一个有目的、有计划、有步骤的管理过程，是企业高层管理者的一项重要职责，是实现企业使命和目标的关键。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战略管理的性质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战略管理定义与性质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包括环境分析、行业分析和内部条件分析，旨在了解企业所处的环境、行业趋势和自身的优势与劣势。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基于战略分析的结果，选择适合企业的战略方向和战略类型，如成本领先、差异化或集中化战略。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战略选择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将选定的战略转化为具体可行的行动计划，并组织资源以实现战略目标。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战略实施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对战略实施过程进行监控和调整，确保战略目标的实现。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战略控制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战略管理过程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https://d.book118.com/236040040114010100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2024-09-24T12:48:42.333</cp:lastPrinted>
  <dcterms:created xsi:type="dcterms:W3CDTF">2024-09-24T04:48:42Z</dcterms:created>
  <dcterms:modified xsi:type="dcterms:W3CDTF">2024-09-24T04:48:44Z</dcterms:modified>
</cp:coreProperties>
</file>