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4C67-4327-41A8-8791-60C54F7D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FA28B-2488-47B8-8FA4-8F61BBB4D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BA02-80A7-4E30-A32E-766EA684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920D3-9E42-4C4D-AC56-E65E1692B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AD46FD-ED83-4E28-BEB2-B3F47013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94A53-8FA9-46D3-89E5-43B83B0B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1B2A60-7A82-44C1-90E1-AF670247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99F35-971C-447E-810B-A9978CCF7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5A598-6286-4340-98A0-4E111E96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FDA6A-9D2C-476E-A31D-C2ED88F5B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AF3BB-A82E-4B92-87B0-1F505437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00530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纺织识别与应用之纱线细度指标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纱线细度指标的影响因素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纱线细度指标的优化与控制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纱线细度指标是用来衡量纱线粗细程度的参数，通常以特克斯（Tex）或旦尼尔（Denier）为单位。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特克斯是指纱线在标准温湿度条件下，质量为1000米纱线的克数；旦尼尔则是指纱线在标准温湿度条件下，9000米纱线的克数。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纱线细度指标的定义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纱线细度指标的分类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根据纤维原料的不同，纱线细度指标可以分为天然纤维类和化学纤维类。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天然纤维类包括棉、麻、毛、丝等；化学纤维类包括涤纶、锦纶、腈纶、丙纶等。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78" r="78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纱线细度指标的测量方法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测量纱线细度指标的方法主要有两种：直接测量法和间接测量法。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直接测量法是通过测量纱线的直径或截面积来计算细度指标；间接测量法是通过测量纱线的重量和长度来计算细度指标。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纱线细度指标的应用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https://d.book118.com/236040053033010035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2024-09-04T20:31:33.358</cp:lastPrinted>
  <dcterms:created xsi:type="dcterms:W3CDTF">2024-09-04T12:31:33Z</dcterms:created>
  <dcterms:modified xsi:type="dcterms:W3CDTF">2024-09-04T12:31:35Z</dcterms:modified>
</cp:coreProperties>
</file>