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62EDE-7B1D-4C7D-8C62-C71CED6CE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20504-0491-4D1F-AAF5-61FD74BD5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781F5-E769-4D21-9F05-41F8B397B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955AB-26DC-4610-B3A8-97BD8C0C9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30AE9-CB76-4EEC-B697-889625D73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676B4-52D2-409B-9907-9B8D34385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87408-E2F9-4D3C-A03E-A97FD9F79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1391E-0C7E-42EC-823E-5AF7A158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0A308-7C16-4BD9-8BEF-0657C70E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6C414-2AE1-42CA-A9C4-6E91C923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CBC30-53FE-4053-A766-D5D9B0EB1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31" Type="http://schemas.openxmlformats.org/officeDocument/2006/relationships/tags" Target="../tags/tag243.xml" /><Relationship Id="rId32" Type="http://schemas.openxmlformats.org/officeDocument/2006/relationships/tags" Target="../tags/tag244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4203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论文的格式要求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论文的封面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目录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论文正文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参考文献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附录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论文的封面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封面格式</a:t>
            </a:r>
            <a:endParaRPr lang="zh-CN" altLang="en-US"/>
          </a:p>
        </p:txBody>
      </p:sp>
      <p:sp>
        <p:nvSpPr>
          <p:cNvPr id="104908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标题：论文标题，位于封面上方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作者：作者姓名，位于标题下方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学校/单位：学校或单位名称，位于作者姓名下方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专业/学科：专业或学科名称，位于学校/单位名称下方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指导教师：指导教师姓名，位于专业/学科名称下方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提交日期：提交日期，位于指导教师姓名下方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内容占位符 1"/>
          <p:cNvSpPr>
            <a:spLocks noGrp="1"/>
          </p:cNvSpPr>
          <p:nvPr>
            <p:ph idx="2"/>
          </p:nvPr>
        </p:nvSpPr>
        <p:spPr/>
        <p:txBody>
          <a:bodyPr/>
          <a:lstStyle/>
          <a:p>
            <a:r>
              <a:rPr lang="zh-CN" altLang="en-US"/>
              <a:t>标题：论文的封面</a:t>
            </a:r>
            <a:endParaRPr lang="zh-CN" altLang="en-US"/>
          </a:p>
          <a:p>
            <a:r>
              <a:rPr lang="zh-CN" altLang="en-US"/>
              <a:t>副标题：标题和副标题的格式和要求</a:t>
            </a:r>
            <a:endParaRPr lang="zh-CN" altLang="en-US"/>
          </a:p>
          <a:p>
            <a:r>
              <a:rPr lang="zh-CN" altLang="en-US"/>
              <a:t>标题字体：应使用大号字体，如Times New Roman或Arial</a:t>
            </a:r>
            <a:endParaRPr lang="zh-CN" altLang="en-US"/>
          </a:p>
          <a:p>
            <a:r>
              <a:rPr lang="zh-CN" altLang="en-US"/>
              <a:t>标题位置：应位于封面上方，居中对齐</a:t>
            </a:r>
            <a:endParaRPr lang="zh-CN" altLang="en-US"/>
          </a:p>
          <a:p>
            <a:r>
              <a:rPr lang="zh-CN" altLang="en-US"/>
              <a:t>副标题字体：应使用小号字体，如Times New Roman或Arial</a:t>
            </a:r>
            <a:endParaRPr lang="zh-CN" altLang="en-US"/>
          </a:p>
          <a:p>
            <a:r>
              <a:rPr lang="zh-CN" altLang="en-US"/>
              <a:t>副标题位置：应位于标题下方，居中对齐</a:t>
            </a:r>
            <a:endParaRPr lang="zh-CN" altLang="en-US"/>
          </a:p>
          <a:p>
            <a:r>
              <a:rPr lang="zh-CN" altLang="en-US"/>
              <a:t>标题和副标题的颜色：应使用对比度高的颜色，如黑色和白色</a:t>
            </a:r>
            <a:endParaRPr lang="zh-CN" altLang="en-US"/>
          </a:p>
          <a:p>
            <a:r>
              <a:rPr lang="zh-CN" altLang="en-US"/>
              <a:t>标题和副标题的字体样式：应使用粗体或斜体，以增加视觉效果</a:t>
            </a:r>
            <a:endParaRPr lang="zh-CN" altLang="en-US"/>
          </a:p>
          <a:p>
            <a:r>
              <a:rPr lang="zh-CN" altLang="en-US"/>
              <a:t>标题和副标题的字体大小：应根据封面的整体布局和美观度进行调整</a:t>
            </a:r>
            <a:endParaRPr lang="zh-CN" altLang="en-US"/>
          </a:p>
          <a:p>
            <a:r>
              <a:rPr lang="zh-CN" altLang="en-US"/>
              <a:t>标题和副标题的间距：应保持适当的间距，以确保标题和副标题之间的清晰度和可读性</a:t>
            </a:r>
            <a:endParaRPr lang="zh-CN" altLang="en-US"/>
          </a:p>
        </p:txBody>
      </p:sp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标题和副标题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作者信息</a:t>
            </a:r>
            <a:endParaRPr lang="zh-CN" altLang="en-US"/>
          </a:p>
        </p:txBody>
      </p:sp>
      <p:sp>
        <p:nvSpPr>
          <p:cNvPr id="104919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作者单位：应注明作者所在的单位或机构，包括单位名称、部门、职务等信息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作者姓名：姓名应准确无误，与身份证件上的姓名一致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作者联系方式：包括电话、邮箱、地址等，以便于读者与作者联系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作者简介：简要介绍作者的学术背景、研究领域、主要成果等，有助于读者了解作者的学术水平和研究能力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指导教师</a:t>
            </a:r>
            <a:endParaRPr lang="zh-CN" altLang="en-US"/>
          </a:p>
        </p:txBody>
      </p:sp>
      <p:sp>
        <p:nvSpPr>
          <p:cNvPr id="10492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指导教师的姓名和职称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指导教师的联系方式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指导教师的研究方向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指导教师的学术成果和荣誉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30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目录格式</a:t>
            </a:r>
            <a:endParaRPr lang="zh-CN" altLang="en-US"/>
          </a:p>
        </p:txBody>
      </p:sp>
      <p:cxnSp>
        <p:nvCxnSpPr>
          <p:cNvPr id="3145771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3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9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0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作者：作者姓名，位于标题下方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关键词：列出与论文主题相关的关键词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正文：包括引言、方法、结果、讨论和结论等部分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附录：提供与论文相关的补充材料，如数据、图表等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版权声明：声明论文的版权信息，如版权所有者、版权使用限制等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标题：论文标题，位于页面顶部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摘要：简要介绍论文的主要内容、研究方法、结果和结论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目录：列出论文的各个章节和子章节，以及页码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参考文献：列出论文引用的所有文献，按照一定的格式排列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致谢：感谢在论文撰写过程中给予帮助的人或机构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91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0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4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6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68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0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2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4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6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78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内容概述</a:t>
            </a:r>
            <a:endParaRPr lang="zh-CN" altLang="en-US"/>
          </a:p>
        </p:txBody>
      </p:sp>
      <p:sp>
        <p:nvSpPr>
          <p:cNvPr id="10494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目录是论文的重要组成部分，列出了论文的主要内容和结构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目录应按照一定的逻辑顺序排列，便于读者快速了解论文的内容和结构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目录的格式应符合学术规范，如字体、字号、行距等，以便于阅读和检索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目录应包括论文的标题、作者、摘要、关键词、引言、正文、结论、参考文献等部分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页码设置</a:t>
            </a:r>
            <a:endParaRPr lang="zh-CN" altLang="en-US"/>
          </a:p>
        </p:txBody>
      </p:sp>
      <p:sp>
        <p:nvSpPr>
          <p:cNvPr id="10494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页码格式：阿拉伯数字或罗马数字，根据论文要求选择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页码位置：通常位于页面的底部或侧面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页码起始页：通常从摘要或第一章开始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页码连续性：确保页码连续，避免出现断号或重复号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论文正文</a:t>
            </a:r>
            <a:endParaRPr lang="zh-CN" altLang="en-US"/>
          </a:p>
        </p:txBody>
      </p:sp>
      <p:sp>
        <p:nvSpPr>
          <p:cNvPr id="104953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https://d.book118.com/236042033025010031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论文的格式要求</vt:lpstr>
      <vt:lpstr>目录</vt:lpstr>
      <vt:lpstr>添加章节标题</vt:lpstr>
      <vt:lpstr>论文的封面</vt:lpstr>
      <vt:lpstr>封面格式</vt:lpstr>
      <vt:lpstr>标题和副标题</vt:lpstr>
      <vt:lpstr>作者信息</vt:lpstr>
      <vt:lpstr>指导教师</vt:lpstr>
      <vt:lpstr>目录</vt:lpstr>
      <vt:lpstr>目录格式</vt:lpstr>
      <vt:lpstr>内容概述</vt:lpstr>
      <vt:lpstr>页码设置</vt:lpstr>
      <vt:lpstr>论文正文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2024-08-29T13:29:45.004</cp:lastPrinted>
  <dcterms:created xsi:type="dcterms:W3CDTF">2024-08-29T05:29:45Z</dcterms:created>
  <dcterms:modified xsi:type="dcterms:W3CDTF">2024-08-29T05:29:50Z</dcterms:modified>
</cp:coreProperties>
</file>